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09" r:id="rId2"/>
    <p:sldId id="302" r:id="rId3"/>
    <p:sldId id="317" r:id="rId4"/>
    <p:sldId id="318" r:id="rId5"/>
    <p:sldId id="319" r:id="rId6"/>
    <p:sldId id="322" r:id="rId7"/>
    <p:sldId id="321" r:id="rId8"/>
    <p:sldId id="320" r:id="rId9"/>
    <p:sldId id="259" r:id="rId10"/>
    <p:sldId id="264" r:id="rId11"/>
    <p:sldId id="307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47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1"/>
    <a:srgbClr val="FFFF8F"/>
    <a:srgbClr val="FDF4D3"/>
    <a:srgbClr val="DAF6DD"/>
    <a:srgbClr val="F2B800"/>
    <a:srgbClr val="D2A000"/>
    <a:srgbClr val="14161B"/>
    <a:srgbClr val="BD9C7C"/>
    <a:srgbClr val="FAFCBC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801" autoAdjust="0"/>
  </p:normalViewPr>
  <p:slideViewPr>
    <p:cSldViewPr snapToGrid="0" showGuides="1">
      <p:cViewPr>
        <p:scale>
          <a:sx n="50" d="100"/>
          <a:sy n="50" d="100"/>
        </p:scale>
        <p:origin x="965" y="547"/>
      </p:cViewPr>
      <p:guideLst>
        <p:guide orient="horz" pos="2160"/>
        <p:guide pos="3840"/>
        <p:guide orient="horz" pos="4247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16FD-BF71-E9B2-8D6B-ABF2AB8D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AAF28-B13D-26CA-927C-386E6C5A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E6D41-566B-591F-8A8A-19EBBD88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41DA1-4F7B-B9AB-E6E7-B94E6C60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2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1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gif"/><Relationship Id="rId3" Type="http://schemas.openxmlformats.org/officeDocument/2006/relationships/image" Target="../media/image14.png"/><Relationship Id="rId7" Type="http://schemas.openxmlformats.org/officeDocument/2006/relationships/image" Target="../media/image28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11" Type="http://schemas.openxmlformats.org/officeDocument/2006/relationships/image" Target="../media/image31.png"/><Relationship Id="rId5" Type="http://schemas.openxmlformats.org/officeDocument/2006/relationships/image" Target="../media/image20.jpeg"/><Relationship Id="rId10" Type="http://schemas.microsoft.com/office/2007/relationships/hdphoto" Target="../media/hdphoto1.wdp"/><Relationship Id="rId4" Type="http://schemas.openxmlformats.org/officeDocument/2006/relationships/image" Target="../media/image27.gif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21.gif"/><Relationship Id="rId3" Type="http://schemas.openxmlformats.org/officeDocument/2006/relationships/image" Target="../media/image34.png"/><Relationship Id="rId7" Type="http://schemas.openxmlformats.org/officeDocument/2006/relationships/image" Target="../media/image27.gif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1.wdp"/><Relationship Id="rId5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image" Target="../media/image35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93971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용 형상의 에너지가 낙하하며 충격파를 일으키는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9233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A81227-6DD2-AEBC-DD6A-0C2043C398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191" t="10093" r="12095" b="2536"/>
          <a:stretch>
            <a:fillRect/>
          </a:stretch>
        </p:blipFill>
        <p:spPr>
          <a:xfrm>
            <a:off x="212638" y="4537134"/>
            <a:ext cx="1772326" cy="14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517CC45B-6FE0-1B0F-A837-7E4AB4A81E8E}"/>
              </a:ext>
            </a:extLst>
          </p:cNvPr>
          <p:cNvGrpSpPr/>
          <p:nvPr/>
        </p:nvGrpSpPr>
        <p:grpSpPr>
          <a:xfrm>
            <a:off x="672432" y="686565"/>
            <a:ext cx="10847135" cy="5739520"/>
            <a:chOff x="672432" y="540839"/>
            <a:chExt cx="10847135" cy="57395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31E37-592C-CC7A-1893-ECDDFFADF2D5}"/>
                </a:ext>
              </a:extLst>
            </p:cNvPr>
            <p:cNvGrpSpPr/>
            <p:nvPr/>
          </p:nvGrpSpPr>
          <p:grpSpPr>
            <a:xfrm>
              <a:off x="672432" y="1114203"/>
              <a:ext cx="3348000" cy="4592793"/>
              <a:chOff x="8648928" y="2076295"/>
              <a:chExt cx="3348000" cy="459279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370AC6B-BA15-59E4-ABFC-BE3EC5ACD4F8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76295"/>
                <a:chExt cx="3348000" cy="4592793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3425BB59-93B0-2510-5ACA-A707526CFE51}"/>
                    </a:ext>
                  </a:extLst>
                </p:cNvPr>
                <p:cNvGrpSpPr/>
                <p:nvPr/>
              </p:nvGrpSpPr>
              <p:grpSpPr>
                <a:xfrm>
                  <a:off x="8648928" y="2076295"/>
                  <a:ext cx="3348000" cy="4592793"/>
                  <a:chOff x="8648928" y="2091461"/>
                  <a:chExt cx="3348000" cy="4592793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668AD9AE-08A8-87A3-5352-36EC62133BB9}"/>
                      </a:ext>
                    </a:extLst>
                  </p:cNvPr>
                  <p:cNvGrpSpPr/>
                  <p:nvPr/>
                </p:nvGrpSpPr>
                <p:grpSpPr>
                  <a:xfrm>
                    <a:off x="8648928" y="2091461"/>
                    <a:ext cx="3348000" cy="4592793"/>
                    <a:chOff x="4706848" y="2091461"/>
                    <a:chExt cx="3348000" cy="4592793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E7DF612A-9F1D-F25C-1BC9-82A180BC1B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6848" y="2091461"/>
                      <a:ext cx="3348000" cy="4592793"/>
                      <a:chOff x="8648928" y="2091461"/>
                      <a:chExt cx="3348000" cy="4592793"/>
                    </a:xfrm>
                  </p:grpSpPr>
                  <p:sp>
                    <p:nvSpPr>
                      <p:cNvPr id="2298" name="직사각형 2297">
                        <a:extLst>
                          <a:ext uri="{FF2B5EF4-FFF2-40B4-BE49-F238E27FC236}">
                            <a16:creationId xmlns:a16="http://schemas.microsoft.com/office/drawing/2014/main" id="{31B0FC22-6E05-915E-5E0F-9E22BB3EB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928" y="2091461"/>
                        <a:ext cx="3348000" cy="4592793"/>
                      </a:xfrm>
                      <a:prstGeom prst="rect">
                        <a:avLst/>
                      </a:prstGeom>
                      <a:solidFill>
                        <a:srgbClr val="14161B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2299" name="그림 2298" descr="블랙, 어둠, 예술, 대칭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50473CC-E6F0-5589-2570-164167392F3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alphaModFix amt="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9010" y="3501204"/>
                        <a:ext cx="1727837" cy="177330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AEEEAF44-D224-69EE-C98E-AEBE208BF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1322110"/>
                      <a:chOff x="4889297" y="2195741"/>
                      <a:chExt cx="2983103" cy="1322110"/>
                    </a:xfrm>
                  </p:grpSpPr>
                  <p:grpSp>
                    <p:nvGrpSpPr>
                      <p:cNvPr id="2279" name="그룹 2278">
                        <a:extLst>
                          <a:ext uri="{FF2B5EF4-FFF2-40B4-BE49-F238E27FC236}">
                            <a16:creationId xmlns:a16="http://schemas.microsoft.com/office/drawing/2014/main" id="{B6218E26-F09E-D803-5F0D-AD09D3DD7E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297" y="2195741"/>
                        <a:ext cx="2983103" cy="374399"/>
                        <a:chOff x="329248" y="1118183"/>
                        <a:chExt cx="2983103" cy="374399"/>
                      </a:xfrm>
                    </p:grpSpPr>
                    <p:cxnSp>
                      <p:nvCxnSpPr>
                        <p:cNvPr id="2295" name="직선 연결선 2294">
                          <a:extLst>
                            <a:ext uri="{FF2B5EF4-FFF2-40B4-BE49-F238E27FC236}">
                              <a16:creationId xmlns:a16="http://schemas.microsoft.com/office/drawing/2014/main" id="{125EFA74-90F5-0BAF-178B-AB4FD03783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1305382"/>
                          <a:ext cx="2977756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96" name="그림 2295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BEC462E-805A-AA8E-9D35-A628E247CA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6101" y="1118183"/>
                          <a:ext cx="354745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97" name="TextBox 2296">
                          <a:extLst>
                            <a:ext uri="{FF2B5EF4-FFF2-40B4-BE49-F238E27FC236}">
                              <a16:creationId xmlns:a16="http://schemas.microsoft.com/office/drawing/2014/main" id="{2E4FCE70-1A17-1EC3-93BC-1785EE10A6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1313076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파티 기여도 향상</a:t>
                          </a:r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sp>
                    <p:nvSpPr>
                      <p:cNvPr id="2280" name="TextBox 2279">
                        <a:extLst>
                          <a:ext uri="{FF2B5EF4-FFF2-40B4-BE49-F238E27FC236}">
                            <a16:creationId xmlns:a16="http://schemas.microsoft.com/office/drawing/2014/main" id="{C4128A13-935E-EA69-7D56-213A290F0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98534" y="3394740"/>
                        <a:ext cx="764632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무력화 단계 증가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1" name="TextBox 2280">
                        <a:extLst>
                          <a:ext uri="{FF2B5EF4-FFF2-40B4-BE49-F238E27FC236}">
                            <a16:creationId xmlns:a16="http://schemas.microsoft.com/office/drawing/2014/main" id="{F50891FF-9B3D-259F-AD08-131E6FF883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6504" y="3147186"/>
                        <a:ext cx="36869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뇌진탕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2" name="그룹 2281">
                        <a:extLst>
                          <a:ext uri="{FF2B5EF4-FFF2-40B4-BE49-F238E27FC236}">
                            <a16:creationId xmlns:a16="http://schemas.microsoft.com/office/drawing/2014/main" id="{8331692A-7BE8-FBCE-8B7A-20C2F01646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2679186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293" name="타원 2292">
                          <a:extLst>
                            <a:ext uri="{FF2B5EF4-FFF2-40B4-BE49-F238E27FC236}">
                              <a16:creationId xmlns:a16="http://schemas.microsoft.com/office/drawing/2014/main" id="{AC730341-F89F-F196-2572-E5C5AB72B1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4" name="그림 2293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2E20EBD-BCA3-17D9-2664-A9FFEE8D44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3" name="TextBox 2282">
                        <a:extLst>
                          <a:ext uri="{FF2B5EF4-FFF2-40B4-BE49-F238E27FC236}">
                            <a16:creationId xmlns:a16="http://schemas.microsoft.com/office/drawing/2014/main" id="{5B0E72A3-621C-4C96-2F40-BCEB512C36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3394740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시너지 </a:t>
                        </a:r>
                        <a:r>
                          <a:rPr lang="ko-KR" altLang="en-US"/>
                          <a:t>효과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4" name="TextBox 2283">
                        <a:extLst>
                          <a:ext uri="{FF2B5EF4-FFF2-40B4-BE49-F238E27FC236}">
                            <a16:creationId xmlns:a16="http://schemas.microsoft.com/office/drawing/2014/main" id="{4AB23312-50F0-701A-69EB-6CB7EBA184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61926" y="3147186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약점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5" name="그룹 2284">
                        <a:extLst>
                          <a:ext uri="{FF2B5EF4-FFF2-40B4-BE49-F238E27FC236}">
                            <a16:creationId xmlns:a16="http://schemas.microsoft.com/office/drawing/2014/main" id="{DF53FD11-0B7C-D351-6EE0-6DC67FA1A1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201" y="2679186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291" name="타원 2290">
                          <a:extLst>
                            <a:ext uri="{FF2B5EF4-FFF2-40B4-BE49-F238E27FC236}">
                              <a16:creationId xmlns:a16="http://schemas.microsoft.com/office/drawing/2014/main" id="{09B1F69B-463D-4C5A-E884-17EADCE761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2" name="그림 2291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02535EC-B8D1-7FA4-7F09-2FE954CD50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6" name="TextBox 2285">
                        <a:extLst>
                          <a:ext uri="{FF2B5EF4-FFF2-40B4-BE49-F238E27FC236}">
                            <a16:creationId xmlns:a16="http://schemas.microsoft.com/office/drawing/2014/main" id="{B5DB91B3-16C9-10C1-7486-A0D6C0430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7424" y="3147186"/>
                        <a:ext cx="718145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900" b="1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부위파괴 강화 </a:t>
                        </a:r>
                        <a:endPara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grpSp>
                    <p:nvGrpSpPr>
                      <p:cNvPr id="2287" name="그룹 2286">
                        <a:extLst>
                          <a:ext uri="{FF2B5EF4-FFF2-40B4-BE49-F238E27FC236}">
                            <a16:creationId xmlns:a16="http://schemas.microsoft.com/office/drawing/2014/main" id="{08B26BE7-5BA8-6CB5-4B34-11C8F4C522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2679186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289" name="타원 2288">
                          <a:extLst>
                            <a:ext uri="{FF2B5EF4-FFF2-40B4-BE49-F238E27FC236}">
                              <a16:creationId xmlns:a16="http://schemas.microsoft.com/office/drawing/2014/main" id="{DD92CB4C-5D3E-8202-429F-061F62052A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0" name="그림 2289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95C6497-1711-7136-02E9-54993C86A1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8" name="TextBox 2287">
                        <a:extLst>
                          <a:ext uri="{FF2B5EF4-FFF2-40B4-BE49-F238E27FC236}">
                            <a16:creationId xmlns:a16="http://schemas.microsoft.com/office/drawing/2014/main" id="{8B2BBE74-D5E7-F132-036C-AA99B71E3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3394740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파괴 레벨 증가 </a:t>
                        </a:r>
                        <a:endPara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A9BA85FB-AAEE-5D22-18F1-1ED032CC8D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58160"/>
                      <a:ext cx="2982547" cy="1322110"/>
                      <a:chOff x="4889575" y="3672146"/>
                      <a:chExt cx="2982547" cy="1322110"/>
                    </a:xfrm>
                  </p:grpSpPr>
                  <p:grpSp>
                    <p:nvGrpSpPr>
                      <p:cNvPr id="2241" name="그룹 2240">
                        <a:extLst>
                          <a:ext uri="{FF2B5EF4-FFF2-40B4-BE49-F238E27FC236}">
                            <a16:creationId xmlns:a16="http://schemas.microsoft.com/office/drawing/2014/main" id="{574658E4-E9DD-1F11-FCB9-B5C909E33B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575" y="3672146"/>
                        <a:ext cx="2982547" cy="374399"/>
                        <a:chOff x="329248" y="2514129"/>
                        <a:chExt cx="2982547" cy="374399"/>
                      </a:xfrm>
                    </p:grpSpPr>
                    <p:cxnSp>
                      <p:nvCxnSpPr>
                        <p:cNvPr id="2276" name="직선 연결선 2275">
                          <a:extLst>
                            <a:ext uri="{FF2B5EF4-FFF2-40B4-BE49-F238E27FC236}">
                              <a16:creationId xmlns:a16="http://schemas.microsoft.com/office/drawing/2014/main" id="{8D74DFCC-E4FB-7D17-BEFA-30B94A4E51C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2701328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77" name="그림 2276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FED1B72A-6742-E549-1A10-AB05E16B0B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4329" y="2514129"/>
                          <a:ext cx="357733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78" name="TextBox 2277">
                          <a:extLst>
                            <a:ext uri="{FF2B5EF4-FFF2-40B4-BE49-F238E27FC236}">
                              <a16:creationId xmlns:a16="http://schemas.microsoft.com/office/drawing/2014/main" id="{EF33118B-750D-2915-164A-9E72AAF34A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2709022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전투 스타일 변화</a:t>
                          </a:r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grpSp>
                    <p:nvGrpSpPr>
                      <p:cNvPr id="2242" name="그룹 2241">
                        <a:extLst>
                          <a:ext uri="{FF2B5EF4-FFF2-40B4-BE49-F238E27FC236}">
                            <a16:creationId xmlns:a16="http://schemas.microsoft.com/office/drawing/2014/main" id="{7ECFAC1F-D669-E4DB-A971-5339E41BD6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1470" y="4155591"/>
                        <a:ext cx="2709904" cy="838665"/>
                        <a:chOff x="5011470" y="4155591"/>
                        <a:chExt cx="2709904" cy="838665"/>
                      </a:xfrm>
                    </p:grpSpPr>
                    <p:sp>
                      <p:nvSpPr>
                        <p:cNvPr id="2245" name="TextBox 2244">
                          <a:extLst>
                            <a:ext uri="{FF2B5EF4-FFF2-40B4-BE49-F238E27FC236}">
                              <a16:creationId xmlns:a16="http://schemas.microsoft.com/office/drawing/2014/main" id="{BFAA00C5-FE6D-C909-53D1-F3F216BEC0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45822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기절 효과 추가 </a:t>
                          </a:r>
                        </a:p>
                      </p:txBody>
                    </p:sp>
                    <p:sp>
                      <p:nvSpPr>
                        <p:cNvPr id="2246" name="TextBox 2245">
                          <a:extLst>
                            <a:ext uri="{FF2B5EF4-FFF2-40B4-BE49-F238E27FC236}">
                              <a16:creationId xmlns:a16="http://schemas.microsoft.com/office/drawing/2014/main" id="{98116D2E-C5A8-281A-E352-094AF09F2F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7575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대지 파괴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47" name="그룹 2246">
                          <a:extLst>
                            <a:ext uri="{FF2B5EF4-FFF2-40B4-BE49-F238E27FC236}">
                              <a16:creationId xmlns:a16="http://schemas.microsoft.com/office/drawing/2014/main" id="{2FE2D672-9F23-F116-42C0-3F4F68FEE5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46849" y="4155591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274" name="타원 2273">
                            <a:extLst>
                              <a:ext uri="{FF2B5EF4-FFF2-40B4-BE49-F238E27FC236}">
                                <a16:creationId xmlns:a16="http://schemas.microsoft.com/office/drawing/2014/main" id="{019D45BF-1E6B-0811-4EA9-75D537DA3E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5" name="그림 2274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6726723B-451A-93C2-0BFA-D98BC42D15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48" name="TextBox 2247">
                          <a:extLst>
                            <a:ext uri="{FF2B5EF4-FFF2-40B4-BE49-F238E27FC236}">
                              <a16:creationId xmlns:a16="http://schemas.microsoft.com/office/drawing/2014/main" id="{516C8D0B-19A5-E1D3-49F4-E4CA8B3164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41888" y="4871145"/>
                          <a:ext cx="54662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원거리 시전 </a:t>
                          </a:r>
                        </a:p>
                      </p:txBody>
                    </p:sp>
                    <p:sp>
                      <p:nvSpPr>
                        <p:cNvPr id="2249" name="TextBox 2248">
                          <a:extLst>
                            <a:ext uri="{FF2B5EF4-FFF2-40B4-BE49-F238E27FC236}">
                              <a16:creationId xmlns:a16="http://schemas.microsoft.com/office/drawing/2014/main" id="{FD6DFE09-000A-993C-99D0-214EF2E0194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09027" y="4623591"/>
                          <a:ext cx="612347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내려치는 창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0" name="그룹 2249">
                          <a:extLst>
                            <a:ext uri="{FF2B5EF4-FFF2-40B4-BE49-F238E27FC236}">
                              <a16:creationId xmlns:a16="http://schemas.microsoft.com/office/drawing/2014/main" id="{76921111-E6C4-95D4-867D-89969D7976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81198" y="4155591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272" name="타원 2271">
                            <a:extLst>
                              <a:ext uri="{FF2B5EF4-FFF2-40B4-BE49-F238E27FC236}">
                                <a16:creationId xmlns:a16="http://schemas.microsoft.com/office/drawing/2014/main" id="{EAD533F3-F1F5-8F39-4FF9-DD3E737406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3" name="그림 2272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C3B47511-C52A-A185-6C68-9252302E8A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51" name="TextBox 2250">
                          <a:extLst>
                            <a:ext uri="{FF2B5EF4-FFF2-40B4-BE49-F238E27FC236}">
                              <a16:creationId xmlns:a16="http://schemas.microsoft.com/office/drawing/2014/main" id="{71FE4FA2-1194-D4C0-4137-E5D288E17B3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11470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시전 시간 감소 </a:t>
                          </a:r>
                        </a:p>
                      </p:txBody>
                    </p:sp>
                    <p:sp>
                      <p:nvSpPr>
                        <p:cNvPr id="2252" name="TextBox 2251">
                          <a:extLst>
                            <a:ext uri="{FF2B5EF4-FFF2-40B4-BE49-F238E27FC236}">
                              <a16:creationId xmlns:a16="http://schemas.microsoft.com/office/drawing/2014/main" id="{4974A854-D762-19FE-33B0-61D393D24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3223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집중 공략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3" name="그룹 2252">
                          <a:extLst>
                            <a:ext uri="{FF2B5EF4-FFF2-40B4-BE49-F238E27FC236}">
                              <a16:creationId xmlns:a16="http://schemas.microsoft.com/office/drawing/2014/main" id="{B0437CE2-B51A-FA2A-4EDD-2357C02A2C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12497" y="4155591"/>
                          <a:ext cx="468000" cy="468000"/>
                          <a:chOff x="416330" y="2636726"/>
                          <a:chExt cx="468000" cy="468000"/>
                        </a:xfrm>
                      </p:grpSpPr>
                      <p:sp>
                        <p:nvSpPr>
                          <p:cNvPr id="2254" name="타원 2253">
                            <a:extLst>
                              <a:ext uri="{FF2B5EF4-FFF2-40B4-BE49-F238E27FC236}">
                                <a16:creationId xmlns:a16="http://schemas.microsoft.com/office/drawing/2014/main" id="{2A8A4EBA-D001-A072-5159-08184E3F1E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6330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55" name="그림 2254" descr="그린, 상징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D1622D94-7371-1CC9-644A-B8E0F6B5466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16330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034F0C2B-B212-7E92-B110-E833D650C2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1437600"/>
                      <a:chOff x="4888828" y="5120580"/>
                      <a:chExt cx="2984040" cy="1437600"/>
                    </a:xfrm>
                  </p:grpSpPr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04A37F3E-D5CD-AC55-2491-931A95CA40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8828" y="5120580"/>
                        <a:ext cx="2984040" cy="374399"/>
                        <a:chOff x="329248" y="3910075"/>
                        <a:chExt cx="2984040" cy="374399"/>
                      </a:xfrm>
                    </p:grpSpPr>
                    <p:cxnSp>
                      <p:nvCxnSpPr>
                        <p:cNvPr id="54" name="직선 연결선 53">
                          <a:extLst>
                            <a:ext uri="{FF2B5EF4-FFF2-40B4-BE49-F238E27FC236}">
                              <a16:creationId xmlns:a16="http://schemas.microsoft.com/office/drawing/2014/main" id="{F2330789-5172-8169-3DA8-AD2B54F125A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6088" y="4097274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55" name="그림 54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9C5003E-B17C-6CB9-2B91-682491E2ED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7695" y="3910075"/>
                          <a:ext cx="353987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B0BE6F43-EC7D-3F1F-C201-3AAA4BD4982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4104968"/>
                          <a:ext cx="101309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스킬의 방향성 결정</a:t>
                          </a:r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 </a:t>
                          </a:r>
                          <a:endPara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CF08D5EF-D353-32FB-4B60-2C410453A8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94795" y="5596405"/>
                        <a:ext cx="1907186" cy="961775"/>
                        <a:chOff x="5394795" y="5596405"/>
                        <a:chExt cx="1907186" cy="961775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E7121F5-8CFE-41DA-FEA7-BC9724AA3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94795" y="6311959"/>
                          <a:ext cx="93775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재사용 대기 시간 감소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C85740BE-E5D8-7F40-E317-708315BE66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36046" y="6064405"/>
                          <a:ext cx="455253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빠른 준비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37" name="그룹 36">
                          <a:extLst>
                            <a:ext uri="{FF2B5EF4-FFF2-40B4-BE49-F238E27FC236}">
                              <a16:creationId xmlns:a16="http://schemas.microsoft.com/office/drawing/2014/main" id="{9C0E9628-101F-4B9C-0866-F4DEAE52B9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29672" y="5596405"/>
                          <a:ext cx="468000" cy="468000"/>
                          <a:chOff x="2311631" y="4239327"/>
                          <a:chExt cx="468000" cy="468000"/>
                        </a:xfrm>
                      </p:grpSpPr>
                      <p:sp>
                        <p:nvSpPr>
                          <p:cNvPr id="51" name="타원 50">
                            <a:extLst>
                              <a:ext uri="{FF2B5EF4-FFF2-40B4-BE49-F238E27FC236}">
                                <a16:creationId xmlns:a16="http://schemas.microsoft.com/office/drawing/2014/main" id="{7B762A42-F747-ED03-0845-8923AEDA54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31163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3" name="그림 52" descr="모래 시계, 정물 사진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9B09FC14-FB9E-48B6-D6B7-9C017400B38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1163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BB0A3365-95B7-7B20-2A3C-E1ACAA2428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94068" y="6311959"/>
                          <a:ext cx="80791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게이지를 소모하여 </a:t>
                          </a:r>
                        </a:p>
                        <a:p>
                          <a:r>
                            <a:rPr lang="ko-KR" altLang="en-US" dirty="0"/>
                            <a:t>피해량 증가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34BADA1-746D-5443-042A-89EB7374EAA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7499" y="6064405"/>
                          <a:ext cx="561051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최후의 판단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A8319C3A-96A3-339D-BA1E-5BEB0942A1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64025" y="5596405"/>
                          <a:ext cx="468000" cy="468000"/>
                          <a:chOff x="698721" y="4239327"/>
                          <a:chExt cx="468000" cy="468000"/>
                        </a:xfrm>
                      </p:grpSpPr>
                      <p:sp>
                        <p:nvSpPr>
                          <p:cNvPr id="49" name="타원 48">
                            <a:extLst>
                              <a:ext uri="{FF2B5EF4-FFF2-40B4-BE49-F238E27FC236}">
                                <a16:creationId xmlns:a16="http://schemas.microsoft.com/office/drawing/2014/main" id="{3E8CCCA2-901F-DCB0-1CB0-FFFD102A54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872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0" name="그림 49" descr="상징, 호박, 양초, 노랑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5B969B84-7D2A-7EB3-568B-FDADC9D1F95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872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A9376528-D3D5-F7F5-23A2-F3D679587C4E}"/>
                      </a:ext>
                    </a:extLst>
                  </p:cNvPr>
                  <p:cNvGrpSpPr/>
                  <p:nvPr/>
                </p:nvGrpSpPr>
                <p:grpSpPr>
                  <a:xfrm>
                    <a:off x="10458420" y="2106868"/>
                    <a:ext cx="1369482" cy="141286"/>
                    <a:chOff x="8398810" y="2108948"/>
                    <a:chExt cx="1369482" cy="141286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FCEE7EC-9E40-3977-54B7-7567B03772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66552" y="2108948"/>
                      <a:ext cx="501740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이펙트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6" name="별: 꼭짓점 5개 25">
                      <a:extLst>
                        <a:ext uri="{FF2B5EF4-FFF2-40B4-BE49-F238E27FC236}">
                          <a16:creationId xmlns:a16="http://schemas.microsoft.com/office/drawing/2014/main" id="{9E323C22-DE65-BB11-F712-9E9FDF852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3256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7784F6D-7596-770E-F8D4-A7B1FB4799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82106" y="2108948"/>
                      <a:ext cx="407163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모션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8" name="별: 꼭짓점 5개 27">
                      <a:extLst>
                        <a:ext uri="{FF2B5EF4-FFF2-40B4-BE49-F238E27FC236}">
                          <a16:creationId xmlns:a16="http://schemas.microsoft.com/office/drawing/2014/main" id="{39CADAFE-3F0D-D972-CDB0-19DCA2600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8810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2" name="별: 꼭짓점 5개 21">
                  <a:extLst>
                    <a:ext uri="{FF2B5EF4-FFF2-40B4-BE49-F238E27FC236}">
                      <a16:creationId xmlns:a16="http://schemas.microsoft.com/office/drawing/2014/main" id="{9B5D3E18-8BD3-9076-306D-C828039DDAEF}"/>
                    </a:ext>
                  </a:extLst>
                </p:cNvPr>
                <p:cNvSpPr/>
                <p:nvPr/>
              </p:nvSpPr>
              <p:spPr>
                <a:xfrm>
                  <a:off x="9403510" y="4135545"/>
                  <a:ext cx="135256" cy="135256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별: 꼭짓점 5개 18">
                <a:extLst>
                  <a:ext uri="{FF2B5EF4-FFF2-40B4-BE49-F238E27FC236}">
                    <a16:creationId xmlns:a16="http://schemas.microsoft.com/office/drawing/2014/main" id="{3E472B62-8984-6C2A-3FFC-58CC745EA3C5}"/>
                  </a:ext>
                </a:extLst>
              </p:cNvPr>
              <p:cNvSpPr/>
              <p:nvPr/>
            </p:nvSpPr>
            <p:spPr>
              <a:xfrm>
                <a:off x="11475298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별: 꼭짓점 5개 19">
                <a:extLst>
                  <a:ext uri="{FF2B5EF4-FFF2-40B4-BE49-F238E27FC236}">
                    <a16:creationId xmlns:a16="http://schemas.microsoft.com/office/drawing/2014/main" id="{E4ED38A9-D85B-1133-C529-F865B4F02A2B}"/>
                  </a:ext>
                </a:extLst>
              </p:cNvPr>
              <p:cNvSpPr/>
              <p:nvPr/>
            </p:nvSpPr>
            <p:spPr>
              <a:xfrm>
                <a:off x="10440947" y="4135545"/>
                <a:ext cx="135256" cy="13525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7" name="그룹 2126">
              <a:extLst>
                <a:ext uri="{FF2B5EF4-FFF2-40B4-BE49-F238E27FC236}">
                  <a16:creationId xmlns:a16="http://schemas.microsoft.com/office/drawing/2014/main" id="{9566A883-0A8D-051C-FE3B-0B88764B500D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5739520"/>
              <a:chOff x="4444138" y="540839"/>
              <a:chExt cx="7075429" cy="5739520"/>
            </a:xfrm>
          </p:grpSpPr>
          <p:grpSp>
            <p:nvGrpSpPr>
              <p:cNvPr id="2126" name="그룹 2125">
                <a:extLst>
                  <a:ext uri="{FF2B5EF4-FFF2-40B4-BE49-F238E27FC236}">
                    <a16:creationId xmlns:a16="http://schemas.microsoft.com/office/drawing/2014/main" id="{5654C8D5-EEE6-E6DB-8BF5-0A54FFAA8989}"/>
                  </a:ext>
                </a:extLst>
              </p:cNvPr>
              <p:cNvGrpSpPr/>
              <p:nvPr/>
            </p:nvGrpSpPr>
            <p:grpSpPr>
              <a:xfrm>
                <a:off x="4444138" y="540839"/>
                <a:ext cx="7075429" cy="1944775"/>
                <a:chOff x="4444138" y="540839"/>
                <a:chExt cx="7075429" cy="1944775"/>
              </a:xfrm>
            </p:grpSpPr>
            <p:sp>
              <p:nvSpPr>
                <p:cNvPr id="2244" name="TextBox 2243">
                  <a:extLst>
                    <a:ext uri="{FF2B5EF4-FFF2-40B4-BE49-F238E27FC236}">
                      <a16:creationId xmlns:a16="http://schemas.microsoft.com/office/drawing/2014/main" id="{8B6D5142-EEDB-39EA-9E0D-190456E7343A}"/>
                    </a:ext>
                  </a:extLst>
                </p:cNvPr>
                <p:cNvSpPr txBox="1"/>
                <p:nvPr/>
              </p:nvSpPr>
              <p:spPr>
                <a:xfrm>
                  <a:off x="4444138" y="540839"/>
                  <a:ext cx="2459581" cy="21120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303" name="그룹 2302">
                  <a:extLst>
                    <a:ext uri="{FF2B5EF4-FFF2-40B4-BE49-F238E27FC236}">
                      <a16:creationId xmlns:a16="http://schemas.microsoft.com/office/drawing/2014/main" id="{E246B58C-F92B-8DB9-6361-EFD1B2168B54}"/>
                    </a:ext>
                  </a:extLst>
                </p:cNvPr>
                <p:cNvGrpSpPr/>
                <p:nvPr/>
              </p:nvGrpSpPr>
              <p:grpSpPr>
                <a:xfrm>
                  <a:off x="4444138" y="752042"/>
                  <a:ext cx="7075429" cy="1733572"/>
                  <a:chOff x="4001659" y="818659"/>
                  <a:chExt cx="7075429" cy="1733572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6F11CC92-8388-F1CB-2F29-05C288A53AF5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396516"/>
                    <a:ext cx="7075429" cy="577858"/>
                    <a:chOff x="2808031" y="1453226"/>
                    <a:chExt cx="7995269" cy="652981"/>
                  </a:xfrm>
                </p:grpSpPr>
                <p:sp>
                  <p:nvSpPr>
                    <p:cNvPr id="2256" name="직사각형 2255">
                      <a:extLst>
                        <a:ext uri="{FF2B5EF4-FFF2-40B4-BE49-F238E27FC236}">
                          <a16:creationId xmlns:a16="http://schemas.microsoft.com/office/drawing/2014/main" id="{29C94A91-0FE3-749C-869E-E8EC2A9E4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145322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6" name="TextBox 2175">
                      <a:extLst>
                        <a:ext uri="{FF2B5EF4-FFF2-40B4-BE49-F238E27FC236}">
                          <a16:creationId xmlns:a16="http://schemas.microsoft.com/office/drawing/2014/main" id="{E4AA69D7-B33D-E65F-9A38-25FE9363ED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701465"/>
                      <a:ext cx="41662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뇌진탕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960592FA-6ABB-2764-0D37-96E7F699D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1453227"/>
                      <a:ext cx="612348" cy="652980"/>
                      <a:chOff x="2112576" y="1453227"/>
                      <a:chExt cx="612348" cy="652980"/>
                    </a:xfrm>
                  </p:grpSpPr>
                  <p:sp>
                    <p:nvSpPr>
                      <p:cNvPr id="2264" name="직사각형 2263">
                        <a:extLst>
                          <a:ext uri="{FF2B5EF4-FFF2-40B4-BE49-F238E27FC236}">
                            <a16:creationId xmlns:a16="http://schemas.microsoft.com/office/drawing/2014/main" id="{8610633E-DC0E-99A4-C421-83FA3E106E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145322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77" name="그룹 2176">
                        <a:extLst>
                          <a:ext uri="{FF2B5EF4-FFF2-40B4-BE49-F238E27FC236}">
                            <a16:creationId xmlns:a16="http://schemas.microsoft.com/office/drawing/2014/main" id="{A5DDB091-456B-E144-3627-75449EE6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1545718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188" name="타원 2187">
                          <a:extLst>
                            <a:ext uri="{FF2B5EF4-FFF2-40B4-BE49-F238E27FC236}">
                              <a16:creationId xmlns:a16="http://schemas.microsoft.com/office/drawing/2014/main" id="{46C24175-6496-8823-D473-17E70CECA9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9" name="그림 2188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B6BCFA3-A361-BB45-8198-D41335975FF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A5775CD2-2344-A978-6476-74CEE2FE99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1701465"/>
                      <a:ext cx="232221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스킬의 무력화 단계가 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중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으로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D76E2DB5-4F52-2D20-B3BC-A82EEF425E62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974373"/>
                    <a:ext cx="7075429" cy="577858"/>
                    <a:chOff x="2808031" y="2106206"/>
                    <a:chExt cx="7995269" cy="652981"/>
                  </a:xfrm>
                </p:grpSpPr>
                <p:sp>
                  <p:nvSpPr>
                    <p:cNvPr id="2257" name="직사각형 2256">
                      <a:extLst>
                        <a:ext uri="{FF2B5EF4-FFF2-40B4-BE49-F238E27FC236}">
                          <a16:creationId xmlns:a16="http://schemas.microsoft.com/office/drawing/2014/main" id="{4E80274B-B9E7-4296-88CE-EED89FAB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10620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9" name="TextBox 2178">
                      <a:extLst>
                        <a:ext uri="{FF2B5EF4-FFF2-40B4-BE49-F238E27FC236}">
                          <a16:creationId xmlns:a16="http://schemas.microsoft.com/office/drawing/2014/main" id="{04D18BF5-DE42-80D3-78CB-F4CA5AFC55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2354446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약점 공략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4BBCBBE2-1C07-B11C-681D-7152E95282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106207"/>
                      <a:ext cx="612348" cy="652980"/>
                      <a:chOff x="2112576" y="2106207"/>
                      <a:chExt cx="612348" cy="652980"/>
                    </a:xfrm>
                  </p:grpSpPr>
                  <p:sp>
                    <p:nvSpPr>
                      <p:cNvPr id="2265" name="직사각형 2264">
                        <a:extLst>
                          <a:ext uri="{FF2B5EF4-FFF2-40B4-BE49-F238E27FC236}">
                            <a16:creationId xmlns:a16="http://schemas.microsoft.com/office/drawing/2014/main" id="{24BE9D5E-FC44-39A3-B9BD-D5D896E06E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10620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0" name="그룹 2179">
                        <a:extLst>
                          <a:ext uri="{FF2B5EF4-FFF2-40B4-BE49-F238E27FC236}">
                            <a16:creationId xmlns:a16="http://schemas.microsoft.com/office/drawing/2014/main" id="{AC56A66A-D2E6-1A6C-E254-A425C89715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2198699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186" name="타원 2185">
                          <a:extLst>
                            <a:ext uri="{FF2B5EF4-FFF2-40B4-BE49-F238E27FC236}">
                              <a16:creationId xmlns:a16="http://schemas.microsoft.com/office/drawing/2014/main" id="{A10BF9C6-2E21-6CCD-8B17-97B260832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7" name="그림 2186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FE7020-E8F2-B758-A769-F1D5FC115E4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2530DAB-7685-E660-6A62-26F940F99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2354446"/>
                      <a:ext cx="510452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공격에 적중된 적은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자신 및 파티원의 치명타 공격에 받는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4145D9F7-1431-481B-E9E1-617F4D66B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818659"/>
                    <a:ext cx="7075429" cy="577857"/>
                    <a:chOff x="2808031" y="800246"/>
                    <a:chExt cx="7995269" cy="652980"/>
                  </a:xfrm>
                </p:grpSpPr>
                <p:sp>
                  <p:nvSpPr>
                    <p:cNvPr id="2258" name="직사각형 2257">
                      <a:extLst>
                        <a:ext uri="{FF2B5EF4-FFF2-40B4-BE49-F238E27FC236}">
                          <a16:creationId xmlns:a16="http://schemas.microsoft.com/office/drawing/2014/main" id="{2DAC881B-05E1-ECB3-BC50-6AC7F7295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800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53177DC6-720C-EEF7-B161-4A32C2B0B8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800246"/>
                      <a:ext cx="612348" cy="652980"/>
                      <a:chOff x="2112576" y="800246"/>
                      <a:chExt cx="612348" cy="652980"/>
                    </a:xfrm>
                  </p:grpSpPr>
                  <p:sp>
                    <p:nvSpPr>
                      <p:cNvPr id="2266" name="직사각형 2265">
                        <a:extLst>
                          <a:ext uri="{FF2B5EF4-FFF2-40B4-BE49-F238E27FC236}">
                            <a16:creationId xmlns:a16="http://schemas.microsoft.com/office/drawing/2014/main" id="{CACCF528-A720-8CEE-DAA6-F995E7B82C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800246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2" name="그룹 2181">
                        <a:extLst>
                          <a:ext uri="{FF2B5EF4-FFF2-40B4-BE49-F238E27FC236}">
                            <a16:creationId xmlns:a16="http://schemas.microsoft.com/office/drawing/2014/main" id="{74085109-2A19-24A4-4B8D-3997578CF3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892737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184" name="타원 2183">
                          <a:extLst>
                            <a:ext uri="{FF2B5EF4-FFF2-40B4-BE49-F238E27FC236}">
                              <a16:creationId xmlns:a16="http://schemas.microsoft.com/office/drawing/2014/main" id="{231528B2-D580-20C4-8275-D51B1D9F0F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5" name="그림 2184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4EB174-9F9E-BEF4-E808-EF62C01CD39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32C051F9-896D-19A1-0CDD-C11F735E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1048484"/>
                      <a:ext cx="1912839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레벨이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만큼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2181" name="TextBox 2180">
                      <a:extLst>
                        <a:ext uri="{FF2B5EF4-FFF2-40B4-BE49-F238E27FC236}">
                          <a16:creationId xmlns:a16="http://schemas.microsoft.com/office/drawing/2014/main" id="{1E746FF3-15A7-FDFB-76F1-A3B4C4F6BB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048484"/>
                      <a:ext cx="81150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2124" name="그룹 2123">
                <a:extLst>
                  <a:ext uri="{FF2B5EF4-FFF2-40B4-BE49-F238E27FC236}">
                    <a16:creationId xmlns:a16="http://schemas.microsoft.com/office/drawing/2014/main" id="{373FB2B4-0199-A466-7385-8505B22F1A8D}"/>
                  </a:ext>
                </a:extLst>
              </p:cNvPr>
              <p:cNvGrpSpPr/>
              <p:nvPr/>
            </p:nvGrpSpPr>
            <p:grpSpPr>
              <a:xfrm>
                <a:off x="4444138" y="4913445"/>
                <a:ext cx="7075429" cy="1366914"/>
                <a:chOff x="4444139" y="4913445"/>
                <a:chExt cx="7075429" cy="1366914"/>
              </a:xfrm>
            </p:grpSpPr>
            <p:sp>
              <p:nvSpPr>
                <p:cNvPr id="2123" name="TextBox 2122">
                  <a:extLst>
                    <a:ext uri="{FF2B5EF4-FFF2-40B4-BE49-F238E27FC236}">
                      <a16:creationId xmlns:a16="http://schemas.microsoft.com/office/drawing/2014/main" id="{3B7A6FFC-D16D-EFC0-1FDC-D150B9A18A75}"/>
                    </a:ext>
                  </a:extLst>
                </p:cNvPr>
                <p:cNvSpPr txBox="1"/>
                <p:nvPr/>
              </p:nvSpPr>
              <p:spPr>
                <a:xfrm>
                  <a:off x="4444139" y="4913445"/>
                  <a:ext cx="2459581" cy="211203"/>
                </a:xfrm>
                <a:prstGeom prst="rect">
                  <a:avLst/>
                </a:prstGeom>
                <a:solidFill>
                  <a:srgbClr val="F2B800"/>
                </a:solidFill>
                <a:ln>
                  <a:solidFill>
                    <a:srgbClr val="F2B80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3T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2" name="그룹 2111">
                  <a:extLst>
                    <a:ext uri="{FF2B5EF4-FFF2-40B4-BE49-F238E27FC236}">
                      <a16:creationId xmlns:a16="http://schemas.microsoft.com/office/drawing/2014/main" id="{EA00DB6C-7751-E9E2-F22B-FF0F39382589}"/>
                    </a:ext>
                  </a:extLst>
                </p:cNvPr>
                <p:cNvGrpSpPr/>
                <p:nvPr/>
              </p:nvGrpSpPr>
              <p:grpSpPr>
                <a:xfrm>
                  <a:off x="4444139" y="5124648"/>
                  <a:ext cx="7075429" cy="1155711"/>
                  <a:chOff x="4001659" y="4687749"/>
                  <a:chExt cx="7075429" cy="1155711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6A6F51F1-E0AF-6B29-594B-40E122B0A210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4687749"/>
                    <a:ext cx="7075429" cy="577860"/>
                    <a:chOff x="2808031" y="5172327"/>
                    <a:chExt cx="7995269" cy="652983"/>
                  </a:xfrm>
                </p:grpSpPr>
                <p:sp>
                  <p:nvSpPr>
                    <p:cNvPr id="2262" name="직사각형 2261">
                      <a:extLst>
                        <a:ext uri="{FF2B5EF4-FFF2-40B4-BE49-F238E27FC236}">
                          <a16:creationId xmlns:a16="http://schemas.microsoft.com/office/drawing/2014/main" id="{C5C8E2FA-6E93-27AA-8445-16211646C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172327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2" name="TextBox 2141">
                      <a:extLst>
                        <a:ext uri="{FF2B5EF4-FFF2-40B4-BE49-F238E27FC236}">
                          <a16:creationId xmlns:a16="http://schemas.microsoft.com/office/drawing/2014/main" id="{AAF6C719-C954-D4F7-A664-2D23B9464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5420571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빠른 준비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29009E81-E83D-D52D-898E-3D06F39AF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172330"/>
                      <a:ext cx="612348" cy="652980"/>
                      <a:chOff x="2112576" y="5172330"/>
                      <a:chExt cx="612348" cy="652980"/>
                    </a:xfrm>
                  </p:grpSpPr>
                  <p:sp>
                    <p:nvSpPr>
                      <p:cNvPr id="2270" name="직사각형 2269">
                        <a:extLst>
                          <a:ext uri="{FF2B5EF4-FFF2-40B4-BE49-F238E27FC236}">
                            <a16:creationId xmlns:a16="http://schemas.microsoft.com/office/drawing/2014/main" id="{A8DC0D37-B9FE-F0C4-3EB5-45EDDD92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17233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3" name="그룹 2142">
                        <a:extLst>
                          <a:ext uri="{FF2B5EF4-FFF2-40B4-BE49-F238E27FC236}">
                            <a16:creationId xmlns:a16="http://schemas.microsoft.com/office/drawing/2014/main" id="{4CC7414A-E31A-85ED-8A22-857714D5EC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264824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2149" name="타원 2148">
                          <a:extLst>
                            <a:ext uri="{FF2B5EF4-FFF2-40B4-BE49-F238E27FC236}">
                              <a16:creationId xmlns:a16="http://schemas.microsoft.com/office/drawing/2014/main" id="{03E54A98-E7DC-5819-BDCD-9A32BA9072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50" name="그림 2149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3394C48C-6618-3A2B-52E0-091627347D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8FCD263-DBA2-CFAB-634C-034134D15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5420571"/>
                      <a:ext cx="206499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재사용 대기시간이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감소합니다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240" name="그룹 2239">
                    <a:extLst>
                      <a:ext uri="{FF2B5EF4-FFF2-40B4-BE49-F238E27FC236}">
                        <a16:creationId xmlns:a16="http://schemas.microsoft.com/office/drawing/2014/main" id="{8E8A9EA4-AE50-2D35-83B9-8DCA8C83D5A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5265599"/>
                    <a:ext cx="7075429" cy="577861"/>
                    <a:chOff x="2808031" y="5825305"/>
                    <a:chExt cx="7995269" cy="652985"/>
                  </a:xfrm>
                </p:grpSpPr>
                <p:sp>
                  <p:nvSpPr>
                    <p:cNvPr id="2263" name="직사각형 2262">
                      <a:extLst>
                        <a:ext uri="{FF2B5EF4-FFF2-40B4-BE49-F238E27FC236}">
                          <a16:creationId xmlns:a16="http://schemas.microsoft.com/office/drawing/2014/main" id="{2C3BFA3D-558C-59B8-A97C-EC39F202A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825305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5" name="TextBox 2144">
                      <a:extLst>
                        <a:ext uri="{FF2B5EF4-FFF2-40B4-BE49-F238E27FC236}">
                          <a16:creationId xmlns:a16="http://schemas.microsoft.com/office/drawing/2014/main" id="{E01EDCE8-72C8-F232-3A01-366B48199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6073552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최후의 판단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7" name="그룹 16">
                      <a:extLst>
                        <a:ext uri="{FF2B5EF4-FFF2-40B4-BE49-F238E27FC236}">
                          <a16:creationId xmlns:a16="http://schemas.microsoft.com/office/drawing/2014/main" id="{1569ED9A-E471-0AE5-474E-9BC39B8212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825310"/>
                      <a:ext cx="612348" cy="652980"/>
                      <a:chOff x="2112576" y="5825310"/>
                      <a:chExt cx="612348" cy="652980"/>
                    </a:xfrm>
                  </p:grpSpPr>
                  <p:sp>
                    <p:nvSpPr>
                      <p:cNvPr id="2271" name="직사각형 2270">
                        <a:extLst>
                          <a:ext uri="{FF2B5EF4-FFF2-40B4-BE49-F238E27FC236}">
                            <a16:creationId xmlns:a16="http://schemas.microsoft.com/office/drawing/2014/main" id="{7127BF22-0301-F3FF-CBD0-88F1E135AB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82531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6" name="그룹 2145">
                        <a:extLst>
                          <a:ext uri="{FF2B5EF4-FFF2-40B4-BE49-F238E27FC236}">
                            <a16:creationId xmlns:a16="http://schemas.microsoft.com/office/drawing/2014/main" id="{0102CD43-F843-029E-98DD-C0BABEA533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9178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2147" name="타원 2146">
                          <a:extLst>
                            <a:ext uri="{FF2B5EF4-FFF2-40B4-BE49-F238E27FC236}">
                              <a16:creationId xmlns:a16="http://schemas.microsoft.com/office/drawing/2014/main" id="{7D8CFD3A-976F-39DF-8E41-A266F05321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48" name="그림 2147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8A200F8-BAAE-FDE6-96D2-7554E8FF5B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70BBD5B6-3024-F736-AE79-C7C3C43BD4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5980809"/>
                      <a:ext cx="3840170" cy="34199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듀얼 게이지를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소모하지만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적에게 주는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190.4%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보유한 듀얼 게이지가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미만이면 적용 되지 않습니다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</p:grpSp>
          <p:grpSp>
            <p:nvGrpSpPr>
              <p:cNvPr id="2125" name="그룹 2124">
                <a:extLst>
                  <a:ext uri="{FF2B5EF4-FFF2-40B4-BE49-F238E27FC236}">
                    <a16:creationId xmlns:a16="http://schemas.microsoft.com/office/drawing/2014/main" id="{93FD1132-1FA4-25A7-FD12-9FAF002491D6}"/>
                  </a:ext>
                </a:extLst>
              </p:cNvPr>
              <p:cNvGrpSpPr/>
              <p:nvPr/>
            </p:nvGrpSpPr>
            <p:grpSpPr>
              <a:xfrm>
                <a:off x="4444138" y="2727140"/>
                <a:ext cx="7075429" cy="1944779"/>
                <a:chOff x="4444138" y="2687379"/>
                <a:chExt cx="7075429" cy="1944779"/>
              </a:xfrm>
            </p:grpSpPr>
            <p:sp>
              <p:nvSpPr>
                <p:cNvPr id="2122" name="TextBox 2121">
                  <a:extLst>
                    <a:ext uri="{FF2B5EF4-FFF2-40B4-BE49-F238E27FC236}">
                      <a16:creationId xmlns:a16="http://schemas.microsoft.com/office/drawing/2014/main" id="{EEBFB2F1-CEC9-474E-CAF7-CC3BE500F541}"/>
                    </a:ext>
                  </a:extLst>
                </p:cNvPr>
                <p:cNvSpPr txBox="1"/>
                <p:nvPr/>
              </p:nvSpPr>
              <p:spPr>
                <a:xfrm>
                  <a:off x="4444138" y="2687379"/>
                  <a:ext cx="2459581" cy="2112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6" name="그룹 2115">
                  <a:extLst>
                    <a:ext uri="{FF2B5EF4-FFF2-40B4-BE49-F238E27FC236}">
                      <a16:creationId xmlns:a16="http://schemas.microsoft.com/office/drawing/2014/main" id="{5ABB6640-EBAC-9F04-702D-B351C19C7A4D}"/>
                    </a:ext>
                  </a:extLst>
                </p:cNvPr>
                <p:cNvGrpSpPr/>
                <p:nvPr/>
              </p:nvGrpSpPr>
              <p:grpSpPr>
                <a:xfrm>
                  <a:off x="4444138" y="2898582"/>
                  <a:ext cx="7075429" cy="1733576"/>
                  <a:chOff x="4001659" y="2753204"/>
                  <a:chExt cx="7075429" cy="1733576"/>
                </a:xfrm>
              </p:grpSpPr>
              <p:grpSp>
                <p:nvGrpSpPr>
                  <p:cNvPr id="2115" name="그룹 2114">
                    <a:extLst>
                      <a:ext uri="{FF2B5EF4-FFF2-40B4-BE49-F238E27FC236}">
                        <a16:creationId xmlns:a16="http://schemas.microsoft.com/office/drawing/2014/main" id="{157E13CE-6EEB-47AD-5F22-F3EABE3D52E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1155718"/>
                    <a:chOff x="4001659" y="3331062"/>
                    <a:chExt cx="7075429" cy="1155718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B4FA3418-C0E7-826C-035A-C716CE9952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331062"/>
                      <a:ext cx="7075429" cy="577859"/>
                      <a:chOff x="2808031" y="3639267"/>
                      <a:chExt cx="7995268" cy="652982"/>
                    </a:xfrm>
                  </p:grpSpPr>
                  <p:sp>
                    <p:nvSpPr>
                      <p:cNvPr id="2259" name="직사각형 2258">
                        <a:extLst>
                          <a:ext uri="{FF2B5EF4-FFF2-40B4-BE49-F238E27FC236}">
                            <a16:creationId xmlns:a16="http://schemas.microsoft.com/office/drawing/2014/main" id="{B2B4A7D8-21B4-483F-D949-32443B263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2" y="3639267"/>
                        <a:ext cx="7995267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57" name="TextBox 2156">
                        <a:extLst>
                          <a:ext uri="{FF2B5EF4-FFF2-40B4-BE49-F238E27FC236}">
                            <a16:creationId xmlns:a16="http://schemas.microsoft.com/office/drawing/2014/main" id="{D31CFE99-C603-7821-9CDE-3AE3B4782C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3887509"/>
                        <a:ext cx="572403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chemeClr val="tx1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chemeClr val="tx1"/>
                            </a:solidFill>
                          </a:rPr>
                          <a:t>대지 파괴 </a:t>
                        </a:r>
                        <a:endParaRPr lang="en-US" altLang="ko-KR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14" name="그룹 13">
                        <a:extLst>
                          <a:ext uri="{FF2B5EF4-FFF2-40B4-BE49-F238E27FC236}">
                            <a16:creationId xmlns:a16="http://schemas.microsoft.com/office/drawing/2014/main" id="{917E29A6-13A4-C8B0-90C9-CE2FFF55C2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1" y="3639269"/>
                        <a:ext cx="612347" cy="652980"/>
                        <a:chOff x="2112576" y="3639269"/>
                        <a:chExt cx="612347" cy="652980"/>
                      </a:xfrm>
                    </p:grpSpPr>
                    <p:sp>
                      <p:nvSpPr>
                        <p:cNvPr id="2267" name="직사각형 2266">
                          <a:extLst>
                            <a:ext uri="{FF2B5EF4-FFF2-40B4-BE49-F238E27FC236}">
                              <a16:creationId xmlns:a16="http://schemas.microsoft.com/office/drawing/2014/main" id="{4F756F1F-D36C-F450-5198-F34BE161DE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6" y="3639269"/>
                          <a:ext cx="612347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58" name="그룹 2157">
                          <a:extLst>
                            <a:ext uri="{FF2B5EF4-FFF2-40B4-BE49-F238E27FC236}">
                              <a16:creationId xmlns:a16="http://schemas.microsoft.com/office/drawing/2014/main" id="{1C148689-8A14-0266-D0CE-866EA09274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8" y="3731762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169" name="타원 2168">
                            <a:extLst>
                              <a:ext uri="{FF2B5EF4-FFF2-40B4-BE49-F238E27FC236}">
                                <a16:creationId xmlns:a16="http://schemas.microsoft.com/office/drawing/2014/main" id="{794B0B90-2545-A0CF-E762-1D71A6A385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70" name="그림 2169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2C2CD582-9C90-E35E-83FE-B99CCD1385A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D4B4E1C8-5C76-319A-3282-9A84A29C5A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3887509"/>
                        <a:ext cx="3514118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속성으로 변경되고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적중 시 </a:t>
                        </a:r>
                        <a:r>
                          <a:rPr lang="en-US" altLang="ko-KR" sz="900" dirty="0">
                            <a:solidFill>
                              <a:srgbClr val="B7A9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5.0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초 동안 지진에 걸립니다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89482E52-4695-6225-5A10-871E7A32B2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042036"/>
                        <a:ext cx="512884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이펙트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507F47A8-F237-9553-3689-4E3E28DEFA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908920"/>
                      <a:ext cx="7075429" cy="577860"/>
                      <a:chOff x="2808030" y="4292246"/>
                      <a:chExt cx="7995269" cy="652983"/>
                    </a:xfrm>
                  </p:grpSpPr>
                  <p:sp>
                    <p:nvSpPr>
                      <p:cNvPr id="2260" name="직사각형 2259">
                        <a:extLst>
                          <a:ext uri="{FF2B5EF4-FFF2-40B4-BE49-F238E27FC236}">
                            <a16:creationId xmlns:a16="http://schemas.microsoft.com/office/drawing/2014/main" id="{905E3362-D244-12BF-4B98-4AC50F3E6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1" y="4292246"/>
                        <a:ext cx="7995268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60" name="TextBox 2159">
                        <a:extLst>
                          <a:ext uri="{FF2B5EF4-FFF2-40B4-BE49-F238E27FC236}">
                            <a16:creationId xmlns:a16="http://schemas.microsoft.com/office/drawing/2014/main" id="{C91AC7D5-6B6D-80EC-34A3-54AF65CABC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540490"/>
                        <a:ext cx="691955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chemeClr val="tx1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chemeClr val="tx1"/>
                            </a:solidFill>
                          </a:rPr>
                          <a:t>내려치는 창 </a:t>
                        </a:r>
                        <a:endParaRPr lang="en-US" altLang="ko-KR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15" name="그룹 14">
                        <a:extLst>
                          <a:ext uri="{FF2B5EF4-FFF2-40B4-BE49-F238E27FC236}">
                            <a16:creationId xmlns:a16="http://schemas.microsoft.com/office/drawing/2014/main" id="{817F557A-0100-D763-107A-5D267E242A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0" y="4292249"/>
                        <a:ext cx="612348" cy="652980"/>
                        <a:chOff x="2112575" y="4292249"/>
                        <a:chExt cx="612348" cy="652980"/>
                      </a:xfrm>
                    </p:grpSpPr>
                    <p:sp>
                      <p:nvSpPr>
                        <p:cNvPr id="2268" name="직사각형 2267">
                          <a:extLst>
                            <a:ext uri="{FF2B5EF4-FFF2-40B4-BE49-F238E27FC236}">
                              <a16:creationId xmlns:a16="http://schemas.microsoft.com/office/drawing/2014/main" id="{80A1A065-6CF8-7D50-5FAE-634A44886D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5" y="4292249"/>
                          <a:ext cx="612348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61" name="그룹 2160">
                          <a:extLst>
                            <a:ext uri="{FF2B5EF4-FFF2-40B4-BE49-F238E27FC236}">
                              <a16:creationId xmlns:a16="http://schemas.microsoft.com/office/drawing/2014/main" id="{2C16E065-E8F9-A32C-9BC4-80BF76946C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7" y="4384743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167" name="타원 2166">
                            <a:extLst>
                              <a:ext uri="{FF2B5EF4-FFF2-40B4-BE49-F238E27FC236}">
                                <a16:creationId xmlns:a16="http://schemas.microsoft.com/office/drawing/2014/main" id="{A6E133F7-D028-1696-D825-F1FEB79239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68" name="그림 2167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BC7350C0-CDCD-57EB-D1B1-09A1D072A03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44C187C0-AA1F-A952-954B-21D8508782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4540490"/>
                        <a:ext cx="4216942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범위가 </a:t>
                        </a:r>
                        <a:r>
                          <a:rPr lang="en-US" altLang="ko-KR" sz="900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20.0%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감소하지만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마우스 위치에 창이 떨어지는 공격을 가합니다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F864A348-0553-3304-5B03-1E6A009F85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695017"/>
                        <a:ext cx="433182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모션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DEA25701-9379-E04B-6EFC-B199D359713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2753204"/>
                    <a:ext cx="7075429" cy="577859"/>
                    <a:chOff x="2808031" y="2986286"/>
                    <a:chExt cx="7995270" cy="652982"/>
                  </a:xfrm>
                </p:grpSpPr>
                <p:sp>
                  <p:nvSpPr>
                    <p:cNvPr id="2261" name="직사각형 2260">
                      <a:extLst>
                        <a:ext uri="{FF2B5EF4-FFF2-40B4-BE49-F238E27FC236}">
                          <a16:creationId xmlns:a16="http://schemas.microsoft.com/office/drawing/2014/main" id="{9877D192-2C37-DAB1-AE8A-0036DD503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986286"/>
                      <a:ext cx="7995269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3" name="TextBox 2162">
                      <a:extLst>
                        <a:ext uri="{FF2B5EF4-FFF2-40B4-BE49-F238E27FC236}">
                          <a16:creationId xmlns:a16="http://schemas.microsoft.com/office/drawing/2014/main" id="{29DE2281-6CB1-3B92-DD1A-7B5A7318EE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234528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집중 공략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3AC527C5-9096-9124-E4BC-A0FCB4096A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986288"/>
                      <a:ext cx="612348" cy="652980"/>
                      <a:chOff x="2112576" y="2986288"/>
                      <a:chExt cx="612348" cy="652980"/>
                    </a:xfrm>
                  </p:grpSpPr>
                  <p:sp>
                    <p:nvSpPr>
                      <p:cNvPr id="2269" name="직사각형 2268">
                        <a:extLst>
                          <a:ext uri="{FF2B5EF4-FFF2-40B4-BE49-F238E27FC236}">
                            <a16:creationId xmlns:a16="http://schemas.microsoft.com/office/drawing/2014/main" id="{195DBFD6-12D2-D085-1B6B-DB7F5892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986288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4" name="그룹 2163">
                        <a:extLst>
                          <a:ext uri="{FF2B5EF4-FFF2-40B4-BE49-F238E27FC236}">
                            <a16:creationId xmlns:a16="http://schemas.microsoft.com/office/drawing/2014/main" id="{C27716AE-3CAA-8BA9-B37C-A1B426BE69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07878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165" name="타원 2164">
                          <a:extLst>
                            <a:ext uri="{FF2B5EF4-FFF2-40B4-BE49-F238E27FC236}">
                              <a16:creationId xmlns:a16="http://schemas.microsoft.com/office/drawing/2014/main" id="{ACB9327A-9580-9225-D5A0-FB0553626E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6" name="그림 2165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8C37F7E9-B1A9-58B2-06DD-C289599BEE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29F518B-ACA4-6949-E1D3-805A25601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3234528"/>
                      <a:ext cx="327863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감소하고 즉시 창을 바닥에 내려찍습니다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FB257996-1BA7-7CBD-779E-42F7BE51C0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389055"/>
                      <a:ext cx="732062" cy="14541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생략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5A89F926-9F57-2C9E-0D2A-93A419CD021C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BCB9E6ED-7230-157C-DAA2-D9BFB5B18063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33B3082F-FD78-5B3F-41F6-6E4DF1A5E1C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99CDFC64-03F4-F7A3-BE40-9B1D85CF0034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4E7B8B60-27F4-E1AD-9734-50D4A81AA15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191712" y="2524194"/>
                <a:ext cx="6747392" cy="242905"/>
                <a:chOff x="191712" y="2677953"/>
                <a:chExt cx="6747392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191712" y="2682797"/>
                  <a:ext cx="827262" cy="233216"/>
                  <a:chOff x="191712" y="2682797"/>
                  <a:chExt cx="827262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191712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191712" y="2780252"/>
                <a:ext cx="827262" cy="233216"/>
                <a:chOff x="191712" y="2934011"/>
                <a:chExt cx="827262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191712" y="3032207"/>
                <a:ext cx="827262" cy="233216"/>
                <a:chOff x="191712" y="2934011"/>
                <a:chExt cx="827262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191712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437665" cy="174851"/>
                <a:chOff x="1061050" y="2970814"/>
                <a:chExt cx="1437665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385045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발동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B07193-8A58-139C-0940-20F54D8631F8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987F0C-BD1E-0823-B695-89AC389584D7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49D1-59B6-04F9-DA47-A9CB23CB751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7939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E10CE7C-7833-DE46-07DC-A75DDA45A63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1482" y="256160"/>
                <a:ext cx="1062843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3AFABE7-9670-A4E4-2E1C-B8842088917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A9F699B4-5330-5101-22B2-8E5685A9A2D9}"/>
              </a:ext>
            </a:extLst>
          </p:cNvPr>
          <p:cNvGrpSpPr/>
          <p:nvPr/>
        </p:nvGrpSpPr>
        <p:grpSpPr>
          <a:xfrm>
            <a:off x="192087" y="703810"/>
            <a:ext cx="11807826" cy="5450381"/>
            <a:chOff x="192087" y="629583"/>
            <a:chExt cx="11807826" cy="5450381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629583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76538" y="2962509"/>
                    <a:ext cx="2438186" cy="242905"/>
                    <a:chOff x="191712" y="2677953"/>
                    <a:chExt cx="2438186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1712" y="2682797"/>
                      <a:ext cx="827262" cy="233216"/>
                      <a:chOff x="191712" y="2682797"/>
                      <a:chExt cx="827262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1712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76538" y="3218567"/>
                    <a:ext cx="827262" cy="233216"/>
                    <a:chOff x="191712" y="2934011"/>
                    <a:chExt cx="827262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712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76538" y="3470522"/>
                    <a:ext cx="827262" cy="233216"/>
                    <a:chOff x="191712" y="2934011"/>
                    <a:chExt cx="827262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712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25324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6823707" y="5480493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2C78-8100-17F1-F6DF-6EA758C1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CA8E83-1C8C-7078-7066-E91D56E2E632}"/>
              </a:ext>
            </a:extLst>
          </p:cNvPr>
          <p:cNvSpPr>
            <a:spLocks/>
          </p:cNvSpPr>
          <p:nvPr/>
        </p:nvSpPr>
        <p:spPr>
          <a:xfrm>
            <a:off x="192087" y="158947"/>
            <a:ext cx="857157" cy="6583166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66548EA-56D8-02B3-1076-EE5629481ABF}"/>
              </a:ext>
            </a:extLst>
          </p:cNvPr>
          <p:cNvSpPr>
            <a:spLocks/>
          </p:cNvSpPr>
          <p:nvPr/>
        </p:nvSpPr>
        <p:spPr>
          <a:xfrm>
            <a:off x="1049309" y="158946"/>
            <a:ext cx="10950604" cy="6583166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F3A0901-F0B7-6FD5-F480-25D45B51F50E}"/>
              </a:ext>
            </a:extLst>
          </p:cNvPr>
          <p:cNvGrpSpPr>
            <a:grpSpLocks/>
          </p:cNvGrpSpPr>
          <p:nvPr/>
        </p:nvGrpSpPr>
        <p:grpSpPr>
          <a:xfrm>
            <a:off x="314492" y="340098"/>
            <a:ext cx="612347" cy="679203"/>
            <a:chOff x="436247" y="2365532"/>
            <a:chExt cx="612347" cy="67920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F643E6-CC25-015B-A1DF-0975E0B493EE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E549E226-7B93-5122-0B15-764FE735A2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6F24018-8A90-9CB6-9117-5D9DFD029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4" name="그림 703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2DC7BA1-6DE2-A957-09A6-7BC26FCDE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715" name="그룹 714">
            <a:extLst>
              <a:ext uri="{FF2B5EF4-FFF2-40B4-BE49-F238E27FC236}">
                <a16:creationId xmlns:a16="http://schemas.microsoft.com/office/drawing/2014/main" id="{C1D5084B-4555-0CDE-15EE-243F20762059}"/>
              </a:ext>
            </a:extLst>
          </p:cNvPr>
          <p:cNvGrpSpPr/>
          <p:nvPr/>
        </p:nvGrpSpPr>
        <p:grpSpPr>
          <a:xfrm>
            <a:off x="1171648" y="913699"/>
            <a:ext cx="9046772" cy="4708201"/>
            <a:chOff x="1171648" y="587808"/>
            <a:chExt cx="9046772" cy="4708201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E16EF0F8-8F68-D0AA-D335-1E873F8B6202}"/>
                </a:ext>
              </a:extLst>
            </p:cNvPr>
            <p:cNvSpPr/>
            <p:nvPr/>
          </p:nvSpPr>
          <p:spPr>
            <a:xfrm>
              <a:off x="3787861" y="283630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FC5EE55-840F-7D34-100B-09D0A0B396FD}"/>
                </a:ext>
              </a:extLst>
            </p:cNvPr>
            <p:cNvGrpSpPr/>
            <p:nvPr/>
          </p:nvGrpSpPr>
          <p:grpSpPr>
            <a:xfrm>
              <a:off x="1171648" y="587808"/>
              <a:ext cx="2492202" cy="4708201"/>
              <a:chOff x="1171648" y="587808"/>
              <a:chExt cx="2492202" cy="4708201"/>
            </a:xfrm>
          </p:grpSpPr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F2084383-9F7B-8F06-E366-5FD7298FDAB1}"/>
                  </a:ext>
                </a:extLst>
              </p:cNvPr>
              <p:cNvSpPr/>
              <p:nvPr/>
            </p:nvSpPr>
            <p:spPr>
              <a:xfrm>
                <a:off x="1171650" y="587808"/>
                <a:ext cx="1095243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6" name="직사각형 310">
                <a:extLst>
                  <a:ext uri="{FF2B5EF4-FFF2-40B4-BE49-F238E27FC236}">
                    <a16:creationId xmlns:a16="http://schemas.microsoft.com/office/drawing/2014/main" id="{2039CC71-F8F8-796F-CC1E-4A4454E31632}"/>
                  </a:ext>
                </a:extLst>
              </p:cNvPr>
              <p:cNvSpPr/>
              <p:nvPr/>
            </p:nvSpPr>
            <p:spPr>
              <a:xfrm>
                <a:off x="3033302" y="654937"/>
                <a:ext cx="630548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창 돌리기 </a:t>
                </a: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FD4C767-DEC6-4535-7FBE-136E01903185}"/>
                  </a:ext>
                </a:extLst>
              </p:cNvPr>
              <p:cNvGrpSpPr/>
              <p:nvPr/>
            </p:nvGrpSpPr>
            <p:grpSpPr>
              <a:xfrm>
                <a:off x="1171648" y="850751"/>
                <a:ext cx="2492199" cy="248400"/>
                <a:chOff x="192087" y="1132586"/>
                <a:chExt cx="2492199" cy="248400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357C81F0-3BA0-4DE4-CA25-F4D02B15FD2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249219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2" name="직사각형 310">
                  <a:extLst>
                    <a:ext uri="{FF2B5EF4-FFF2-40B4-BE49-F238E27FC236}">
                      <a16:creationId xmlns:a16="http://schemas.microsoft.com/office/drawing/2014/main" id="{09042BD7-B65B-6C27-66F5-0D815E9A3629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3" name="직사각형 310">
                  <a:extLst>
                    <a:ext uri="{FF2B5EF4-FFF2-40B4-BE49-F238E27FC236}">
                      <a16:creationId xmlns:a16="http://schemas.microsoft.com/office/drawing/2014/main" id="{065C0F54-0E92-C145-D7B2-5ADB94945EA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28BC275-7A27-CCEB-E3BF-C47D6CFE85B2}"/>
                  </a:ext>
                </a:extLst>
              </p:cNvPr>
              <p:cNvSpPr/>
              <p:nvPr/>
            </p:nvSpPr>
            <p:spPr>
              <a:xfrm>
                <a:off x="1171650" y="850751"/>
                <a:ext cx="2492200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56D980E-6C34-E0B3-1C0D-A4B7F1E7EF8F}"/>
                  </a:ext>
                </a:extLst>
              </p:cNvPr>
              <p:cNvGrpSpPr/>
              <p:nvPr/>
            </p:nvGrpSpPr>
            <p:grpSpPr>
              <a:xfrm>
                <a:off x="1171649" y="3073382"/>
                <a:ext cx="2492196" cy="248400"/>
                <a:chOff x="1171649" y="3073380"/>
                <a:chExt cx="2492196" cy="248400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E55BEB1-C182-E140-1033-3AD35046B879}"/>
                    </a:ext>
                  </a:extLst>
                </p:cNvPr>
                <p:cNvSpPr/>
                <p:nvPr/>
              </p:nvSpPr>
              <p:spPr>
                <a:xfrm>
                  <a:off x="1171649" y="3073381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3" name="직사각형 310">
                  <a:extLst>
                    <a:ext uri="{FF2B5EF4-FFF2-40B4-BE49-F238E27FC236}">
                      <a16:creationId xmlns:a16="http://schemas.microsoft.com/office/drawing/2014/main" id="{9908BB9C-D827-5CCF-0A67-B5794BCD2980}"/>
                    </a:ext>
                  </a:extLst>
                </p:cNvPr>
                <p:cNvSpPr/>
                <p:nvPr/>
              </p:nvSpPr>
              <p:spPr>
                <a:xfrm>
                  <a:off x="1171649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8" name="직사각형 310">
                  <a:extLst>
                    <a:ext uri="{FF2B5EF4-FFF2-40B4-BE49-F238E27FC236}">
                      <a16:creationId xmlns:a16="http://schemas.microsoft.com/office/drawing/2014/main" id="{CCE9D00E-29AA-ED00-1A63-7F0D8E92F889}"/>
                    </a:ext>
                  </a:extLst>
                </p:cNvPr>
                <p:cNvSpPr/>
                <p:nvPr/>
              </p:nvSpPr>
              <p:spPr>
                <a:xfrm>
                  <a:off x="1878510" y="3136025"/>
                  <a:ext cx="138659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20" name="그룹 419">
                <a:extLst>
                  <a:ext uri="{FF2B5EF4-FFF2-40B4-BE49-F238E27FC236}">
                    <a16:creationId xmlns:a16="http://schemas.microsoft.com/office/drawing/2014/main" id="{7A924D2F-8778-7E7B-8F3B-31C7532A6976}"/>
                  </a:ext>
                </a:extLst>
              </p:cNvPr>
              <p:cNvGrpSpPr/>
              <p:nvPr/>
            </p:nvGrpSpPr>
            <p:grpSpPr>
              <a:xfrm>
                <a:off x="1171649" y="3321781"/>
                <a:ext cx="2492196" cy="248400"/>
                <a:chOff x="1171649" y="3321781"/>
                <a:chExt cx="2492196" cy="248400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EFA3D72-E6BE-E04E-EF64-3A5287397759}"/>
                    </a:ext>
                  </a:extLst>
                </p:cNvPr>
                <p:cNvSpPr/>
                <p:nvPr/>
              </p:nvSpPr>
              <p:spPr>
                <a:xfrm>
                  <a:off x="1171649" y="3321782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0" name="직사각형 310">
                  <a:extLst>
                    <a:ext uri="{FF2B5EF4-FFF2-40B4-BE49-F238E27FC236}">
                      <a16:creationId xmlns:a16="http://schemas.microsoft.com/office/drawing/2014/main" id="{01C94846-B380-A177-7E5D-CABA55635132}"/>
                    </a:ext>
                  </a:extLst>
                </p:cNvPr>
                <p:cNvSpPr/>
                <p:nvPr/>
              </p:nvSpPr>
              <p:spPr>
                <a:xfrm>
                  <a:off x="1171649" y="3321781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310">
                  <a:extLst>
                    <a:ext uri="{FF2B5EF4-FFF2-40B4-BE49-F238E27FC236}">
                      <a16:creationId xmlns:a16="http://schemas.microsoft.com/office/drawing/2014/main" id="{44F26C92-0D53-35E4-2A05-89EAE5C2F57A}"/>
                    </a:ext>
                  </a:extLst>
                </p:cNvPr>
                <p:cNvSpPr/>
                <p:nvPr/>
              </p:nvSpPr>
              <p:spPr>
                <a:xfrm>
                  <a:off x="1889730" y="3384426"/>
                  <a:ext cx="1364156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D2CCD-676E-5786-B768-05F5AE220E86}"/>
                  </a:ext>
                </a:extLst>
              </p:cNvPr>
              <p:cNvSpPr/>
              <p:nvPr/>
            </p:nvSpPr>
            <p:spPr>
              <a:xfrm>
                <a:off x="1171649" y="3073380"/>
                <a:ext cx="249219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1" name="그림 10" descr="무기, 검, 냉병기, 무기 전투 스포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DEEF592-50C5-4CB4-2669-ECAD196D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226" y="1174370"/>
                <a:ext cx="1926173" cy="1792625"/>
              </a:xfrm>
              <a:prstGeom prst="rect">
                <a:avLst/>
              </a:prstGeom>
            </p:spPr>
          </p:pic>
          <p:grpSp>
            <p:nvGrpSpPr>
              <p:cNvPr id="426" name="그룹 425">
                <a:extLst>
                  <a:ext uri="{FF2B5EF4-FFF2-40B4-BE49-F238E27FC236}">
                    <a16:creationId xmlns:a16="http://schemas.microsoft.com/office/drawing/2014/main" id="{C5823445-624F-9C0A-AA37-6CE492D491AD}"/>
                  </a:ext>
                </a:extLst>
              </p:cNvPr>
              <p:cNvGrpSpPr/>
              <p:nvPr/>
            </p:nvGrpSpPr>
            <p:grpSpPr>
              <a:xfrm>
                <a:off x="1216891" y="3887159"/>
                <a:ext cx="1126631" cy="1137449"/>
                <a:chOff x="1216891" y="3887159"/>
                <a:chExt cx="1126631" cy="1137449"/>
              </a:xfrm>
            </p:grpSpPr>
            <p:pic>
              <p:nvPicPr>
                <p:cNvPr id="421" name="Picture 2">
                  <a:extLst>
                    <a:ext uri="{FF2B5EF4-FFF2-40B4-BE49-F238E27FC236}">
                      <a16:creationId xmlns:a16="http://schemas.microsoft.com/office/drawing/2014/main" id="{2753DBC8-D8F2-CCC8-31F3-A79260B247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891" y="3887159"/>
                  <a:ext cx="1126631" cy="982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2" name="TextBox 4">
                  <a:extLst>
                    <a:ext uri="{FF2B5EF4-FFF2-40B4-BE49-F238E27FC236}">
                      <a16:creationId xmlns:a16="http://schemas.microsoft.com/office/drawing/2014/main" id="{44F76412-42D6-D4D7-96B8-D96E0732CB0E}"/>
                    </a:ext>
                  </a:extLst>
                </p:cNvPr>
                <p:cNvSpPr txBox="1"/>
                <p:nvPr/>
              </p:nvSpPr>
              <p:spPr>
                <a:xfrm>
                  <a:off x="1479861" y="4901369"/>
                  <a:ext cx="54983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5" name="그룹 424">
                <a:extLst>
                  <a:ext uri="{FF2B5EF4-FFF2-40B4-BE49-F238E27FC236}">
                    <a16:creationId xmlns:a16="http://schemas.microsoft.com/office/drawing/2014/main" id="{C517C834-B662-C4BF-8731-DDAFA75AB901}"/>
                  </a:ext>
                </a:extLst>
              </p:cNvPr>
              <p:cNvGrpSpPr/>
              <p:nvPr/>
            </p:nvGrpSpPr>
            <p:grpSpPr>
              <a:xfrm>
                <a:off x="2560003" y="3887159"/>
                <a:ext cx="1007647" cy="1137449"/>
                <a:chOff x="2560003" y="3887159"/>
                <a:chExt cx="1007647" cy="1137449"/>
              </a:xfrm>
            </p:grpSpPr>
            <p:pic>
              <p:nvPicPr>
                <p:cNvPr id="423" name="그림 422" descr="화이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9E5C6D-D9CE-A898-B19B-9C11CF18F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69" t="26074" r="36665" b="27501"/>
                <a:stretch>
                  <a:fillRect/>
                </a:stretch>
              </p:blipFill>
              <p:spPr>
                <a:xfrm>
                  <a:off x="2560003" y="3887159"/>
                  <a:ext cx="1007647" cy="98349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24" name="TextBox 4">
                  <a:extLst>
                    <a:ext uri="{FF2B5EF4-FFF2-40B4-BE49-F238E27FC236}">
                      <a16:creationId xmlns:a16="http://schemas.microsoft.com/office/drawing/2014/main" id="{BC33FEE0-1647-5B75-D521-D35E5D911CDF}"/>
                    </a:ext>
                  </a:extLst>
                </p:cNvPr>
                <p:cNvSpPr txBox="1"/>
                <p:nvPr/>
              </p:nvSpPr>
              <p:spPr>
                <a:xfrm>
                  <a:off x="2800132" y="4901369"/>
                  <a:ext cx="52738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1-2]</a:t>
                  </a:r>
                </a:p>
              </p:txBody>
            </p:sp>
          </p:grpSp>
        </p:grp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B1E0D856-D525-C759-3F09-19872944CF92}"/>
                </a:ext>
              </a:extLst>
            </p:cNvPr>
            <p:cNvSpPr/>
            <p:nvPr/>
          </p:nvSpPr>
          <p:spPr>
            <a:xfrm>
              <a:off x="6706953" y="283630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97A883C-C424-00F7-5990-5FF58C119A5C}"/>
                </a:ext>
              </a:extLst>
            </p:cNvPr>
            <p:cNvGrpSpPr/>
            <p:nvPr/>
          </p:nvGrpSpPr>
          <p:grpSpPr>
            <a:xfrm>
              <a:off x="7090623" y="587808"/>
              <a:ext cx="3127797" cy="4708201"/>
              <a:chOff x="7090623" y="587808"/>
              <a:chExt cx="3127797" cy="470820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9806927-F38A-6D0E-508E-5591C4977F62}"/>
                  </a:ext>
                </a:extLst>
              </p:cNvPr>
              <p:cNvGrpSpPr/>
              <p:nvPr/>
            </p:nvGrpSpPr>
            <p:grpSpPr>
              <a:xfrm>
                <a:off x="7090623" y="3321780"/>
                <a:ext cx="3127796" cy="248400"/>
                <a:chOff x="192088" y="1132586"/>
                <a:chExt cx="3127796" cy="248400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5F8778D-760B-CDAF-6B17-67FFD77B2025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127796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4" name="직사각형 310">
                  <a:extLst>
                    <a:ext uri="{FF2B5EF4-FFF2-40B4-BE49-F238E27FC236}">
                      <a16:creationId xmlns:a16="http://schemas.microsoft.com/office/drawing/2014/main" id="{97A69C33-42D4-ABCD-5EFE-071A67BB9912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창이 꽂힌 채로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55" name="직사각형 310">
                  <a:extLst>
                    <a:ext uri="{FF2B5EF4-FFF2-40B4-BE49-F238E27FC236}">
                      <a16:creationId xmlns:a16="http://schemas.microsoft.com/office/drawing/2014/main" id="{76DD0BDD-B60B-28A6-0FEE-3D2F550165E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A652329-531E-510A-8E08-FDF622678054}"/>
                  </a:ext>
                </a:extLst>
              </p:cNvPr>
              <p:cNvGrpSpPr/>
              <p:nvPr/>
            </p:nvGrpSpPr>
            <p:grpSpPr>
              <a:xfrm>
                <a:off x="7090623" y="3073380"/>
                <a:ext cx="3127796" cy="248400"/>
                <a:chOff x="4235768" y="3226506"/>
                <a:chExt cx="3127796" cy="24840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36EBBB5-4AE6-66DC-ED79-1BBFD92EDF12}"/>
                    </a:ext>
                  </a:extLst>
                </p:cNvPr>
                <p:cNvSpPr/>
                <p:nvPr/>
              </p:nvSpPr>
              <p:spPr>
                <a:xfrm>
                  <a:off x="4235768" y="3226506"/>
                  <a:ext cx="3127796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" name="직사각형 310">
                  <a:extLst>
                    <a:ext uri="{FF2B5EF4-FFF2-40B4-BE49-F238E27FC236}">
                      <a16:creationId xmlns:a16="http://schemas.microsoft.com/office/drawing/2014/main" id="{D744D5B5-FC00-E616-536E-9A53EFB4C9F2}"/>
                    </a:ext>
                  </a:extLst>
                </p:cNvPr>
                <p:cNvSpPr/>
                <p:nvPr/>
              </p:nvSpPr>
              <p:spPr>
                <a:xfrm>
                  <a:off x="4847768" y="3281457"/>
                  <a:ext cx="2307289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마우스 지점을 향해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용이 함께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8" name="직사각형 310">
                  <a:extLst>
                    <a:ext uri="{FF2B5EF4-FFF2-40B4-BE49-F238E27FC236}">
                      <a16:creationId xmlns:a16="http://schemas.microsoft.com/office/drawing/2014/main" id="{EF24B393-E141-D1E1-5F36-88AE6A8B98C6}"/>
                    </a:ext>
                  </a:extLst>
                </p:cNvPr>
                <p:cNvSpPr/>
                <p:nvPr/>
              </p:nvSpPr>
              <p:spPr>
                <a:xfrm>
                  <a:off x="4235768" y="322650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8A7B84-F993-9188-E8DC-A0745CCF4A45}"/>
                  </a:ext>
                </a:extLst>
              </p:cNvPr>
              <p:cNvSpPr/>
              <p:nvPr/>
            </p:nvSpPr>
            <p:spPr>
              <a:xfrm>
                <a:off x="7090623" y="3073380"/>
                <a:ext cx="312779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" name="직사각형 310">
                <a:extLst>
                  <a:ext uri="{FF2B5EF4-FFF2-40B4-BE49-F238E27FC236}">
                    <a16:creationId xmlns:a16="http://schemas.microsoft.com/office/drawing/2014/main" id="{825B48A2-1637-408D-486A-16BD8FF8A33B}"/>
                  </a:ext>
                </a:extLst>
              </p:cNvPr>
              <p:cNvSpPr/>
              <p:nvPr/>
            </p:nvSpPr>
            <p:spPr>
              <a:xfrm>
                <a:off x="7090624" y="587808"/>
                <a:ext cx="940836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발동</a:t>
                </a:r>
              </a:p>
            </p:txBody>
          </p:sp>
          <p:sp>
            <p:nvSpPr>
              <p:cNvPr id="23" name="직사각형 310">
                <a:extLst>
                  <a:ext uri="{FF2B5EF4-FFF2-40B4-BE49-F238E27FC236}">
                    <a16:creationId xmlns:a16="http://schemas.microsoft.com/office/drawing/2014/main" id="{85DC1E43-C04B-E6D5-C30C-848DBD39F983}"/>
                  </a:ext>
                </a:extLst>
              </p:cNvPr>
              <p:cNvSpPr/>
              <p:nvPr/>
            </p:nvSpPr>
            <p:spPr>
              <a:xfrm>
                <a:off x="8550728" y="654937"/>
                <a:ext cx="1667692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기본 연출의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이펙트에 창 추가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68B83E80-D420-5EDF-6FB0-DB330F6BC8D3}"/>
                  </a:ext>
                </a:extLst>
              </p:cNvPr>
              <p:cNvGrpSpPr/>
              <p:nvPr/>
            </p:nvGrpSpPr>
            <p:grpSpPr>
              <a:xfrm>
                <a:off x="7090624" y="850751"/>
                <a:ext cx="3127796" cy="2222629"/>
                <a:chOff x="7535997" y="850751"/>
                <a:chExt cx="3127796" cy="2222629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32635E4-89C2-2828-255E-8D69F6FDA741}"/>
                    </a:ext>
                  </a:extLst>
                </p:cNvPr>
                <p:cNvSpPr/>
                <p:nvPr/>
              </p:nvSpPr>
              <p:spPr>
                <a:xfrm>
                  <a:off x="7535997" y="850751"/>
                  <a:ext cx="3127796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5B67BEBB-21D0-137D-CDF9-280B0D5A3D37}"/>
                    </a:ext>
                  </a:extLst>
                </p:cNvPr>
                <p:cNvGrpSpPr/>
                <p:nvPr/>
              </p:nvGrpSpPr>
              <p:grpSpPr>
                <a:xfrm>
                  <a:off x="7699049" y="1692801"/>
                  <a:ext cx="2801692" cy="538528"/>
                  <a:chOff x="8486529" y="1984266"/>
                  <a:chExt cx="2801692" cy="538528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BA387AC-B1B6-5A15-D73C-200452678009}"/>
                      </a:ext>
                    </a:extLst>
                  </p:cNvPr>
                  <p:cNvGrpSpPr/>
                  <p:nvPr/>
                </p:nvGrpSpPr>
                <p:grpSpPr>
                  <a:xfrm>
                    <a:off x="8486529" y="1984266"/>
                    <a:ext cx="2801692" cy="248400"/>
                    <a:chOff x="447623" y="1132586"/>
                    <a:chExt cx="2801692" cy="248400"/>
                  </a:xfrm>
                </p:grpSpPr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B21325EC-D38B-7506-2D8C-FAFAB1B7F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623" y="1132586"/>
                      <a:ext cx="2801692" cy="248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95" name="직사각형 310">
                      <a:extLst>
                        <a:ext uri="{FF2B5EF4-FFF2-40B4-BE49-F238E27FC236}">
                          <a16:creationId xmlns:a16="http://schemas.microsoft.com/office/drawing/2014/main" id="{E7BEFBE3-6CEE-C824-010B-EB6E85BE1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27" y="1187537"/>
                      <a:ext cx="2624684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모션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종료 후 자연스럽게 전투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전환합니다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</p:txBody>
                </p:sp>
              </p:grpSp>
              <p:sp>
                <p:nvSpPr>
                  <p:cNvPr id="92" name="TextBox 65">
                    <a:extLst>
                      <a:ext uri="{FF2B5EF4-FFF2-40B4-BE49-F238E27FC236}">
                        <a16:creationId xmlns:a16="http://schemas.microsoft.com/office/drawing/2014/main" id="{9DA7B050-634D-5942-D2F5-FEB560FE37AF}"/>
                      </a:ext>
                    </a:extLst>
                  </p:cNvPr>
                  <p:cNvSpPr txBox="1"/>
                  <p:nvPr/>
                </p:nvSpPr>
                <p:spPr>
                  <a:xfrm>
                    <a:off x="8902632" y="2276573"/>
                    <a:ext cx="2385589" cy="24622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tIns="0" bIns="0" rtlCol="0" anchor="ctr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171450" indent="-171450">
                      <a:spcAft>
                        <a:spcPts val="300"/>
                      </a:spcAft>
                      <a:buFont typeface="Wingdings" panose="05000000000000000000" pitchFamily="2" charset="2"/>
                      <a:buChar char="Ø"/>
                    </a:pPr>
                    <a:r>
                      <a:rPr lang="ko-KR" altLang="en-US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 시 전환 모션이 </a:t>
                    </a:r>
                    <a:r>
                      <a:rPr lang="ko-KR" altLang="en-US" sz="800" i="1" dirty="0" err="1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캔슬됩니다</a:t>
                    </a:r>
                    <a:r>
                      <a:rPr lang="en-US" altLang="ko-KR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br>
                      <a:rPr lang="en-US" altLang="ko-KR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</a:br>
                    <a:r>
                      <a:rPr lang="en-US" altLang="ko-KR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후 딜레이 캔슬 가능</a:t>
                    </a:r>
                    <a:r>
                      <a:rPr lang="en-US" altLang="ko-KR" sz="8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2A840D2-9F3C-A621-F47D-DD460C169539}"/>
                  </a:ext>
                </a:extLst>
              </p:cNvPr>
              <p:cNvGrpSpPr/>
              <p:nvPr/>
            </p:nvGrpSpPr>
            <p:grpSpPr>
              <a:xfrm>
                <a:off x="7273361" y="3769026"/>
                <a:ext cx="1358957" cy="1472146"/>
                <a:chOff x="7151441" y="3769026"/>
                <a:chExt cx="1358957" cy="1472146"/>
              </a:xfrm>
            </p:grpSpPr>
            <p:pic>
              <p:nvPicPr>
                <p:cNvPr id="10" name="그림 9" descr="직사각형, 스케치, 화이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C74478A-A34D-D272-9976-6C28780B0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532" t="16256" r="33992" b="26013"/>
                <a:stretch>
                  <a:fillRect/>
                </a:stretch>
              </p:blipFill>
              <p:spPr>
                <a:xfrm>
                  <a:off x="7151441" y="3769026"/>
                  <a:ext cx="1358957" cy="1318758"/>
                </a:xfrm>
                <a:prstGeom prst="rect">
                  <a:avLst/>
                </a:prstGeom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</p:pic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CE9969DD-0168-6C3A-E144-4F95EDF72677}"/>
                    </a:ext>
                  </a:extLst>
                </p:cNvPr>
                <p:cNvSpPr txBox="1"/>
                <p:nvPr/>
              </p:nvSpPr>
              <p:spPr>
                <a:xfrm>
                  <a:off x="7613712" y="5117933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3]</a:t>
                  </a: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4C0747EA-92E6-2242-70C4-977B13E7F593}"/>
                  </a:ext>
                </a:extLst>
              </p:cNvPr>
              <p:cNvGrpSpPr/>
              <p:nvPr/>
            </p:nvGrpSpPr>
            <p:grpSpPr>
              <a:xfrm>
                <a:off x="8886881" y="4357433"/>
                <a:ext cx="879375" cy="771477"/>
                <a:chOff x="9192309" y="4391315"/>
                <a:chExt cx="879375" cy="771477"/>
              </a:xfrm>
            </p:grpSpPr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B3830F00-CA25-D9E3-5A69-B013CBB061C5}"/>
                    </a:ext>
                  </a:extLst>
                </p:cNvPr>
                <p:cNvGrpSpPr/>
                <p:nvPr/>
              </p:nvGrpSpPr>
              <p:grpSpPr>
                <a:xfrm>
                  <a:off x="9192309" y="4391315"/>
                  <a:ext cx="879375" cy="648238"/>
                  <a:chOff x="4588431" y="2556161"/>
                  <a:chExt cx="3119048" cy="2299229"/>
                </a:xfrm>
              </p:grpSpPr>
              <p:pic>
                <p:nvPicPr>
                  <p:cNvPr id="416" name="Picture 8">
                    <a:extLst>
                      <a:ext uri="{FF2B5EF4-FFF2-40B4-BE49-F238E27FC236}">
                        <a16:creationId xmlns:a16="http://schemas.microsoft.com/office/drawing/2014/main" id="{F154979B-FEE9-A075-9195-1CA8F1E7A8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59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231" t="79554" r="20987" b="3744"/>
                  <a:stretch>
                    <a:fillRect/>
                  </a:stretch>
                </p:blipFill>
                <p:spPr bwMode="auto">
                  <a:xfrm>
                    <a:off x="4588431" y="3899679"/>
                    <a:ext cx="3119048" cy="955711"/>
                  </a:xfrm>
                  <a:prstGeom prst="ellipse">
                    <a:avLst/>
                  </a:prstGeom>
                  <a:noFill/>
                  <a:effectLst>
                    <a:softEdge rad="63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8" name="그림 417" descr="무기, 공구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D39CFE6-A532-3431-3B40-61A3BCD4D0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51" t="42206" r="20113" b="43359"/>
                  <a:stretch>
                    <a:fillRect/>
                  </a:stretch>
                </p:blipFill>
                <p:spPr>
                  <a:xfrm rot="5400000">
                    <a:off x="5192825" y="3258587"/>
                    <a:ext cx="1745673" cy="3408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9" name="TextBox 4">
                  <a:extLst>
                    <a:ext uri="{FF2B5EF4-FFF2-40B4-BE49-F238E27FC236}">
                      <a16:creationId xmlns:a16="http://schemas.microsoft.com/office/drawing/2014/main" id="{FA38C86F-A248-0A1F-EB95-6EDE4BACBB2A}"/>
                    </a:ext>
                  </a:extLst>
                </p:cNvPr>
                <p:cNvSpPr txBox="1"/>
                <p:nvPr/>
              </p:nvSpPr>
              <p:spPr>
                <a:xfrm>
                  <a:off x="9391588" y="5039553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4]</a:t>
                  </a:r>
                </a:p>
              </p:txBody>
            </p:sp>
          </p:grpSp>
          <p:sp>
            <p:nvSpPr>
              <p:cNvPr id="98" name="직사각형 310">
                <a:extLst>
                  <a:ext uri="{FF2B5EF4-FFF2-40B4-BE49-F238E27FC236}">
                    <a16:creationId xmlns:a16="http://schemas.microsoft.com/office/drawing/2014/main" id="{D6032218-8B3A-416F-18EC-7F2AFB88EF01}"/>
                  </a:ext>
                </a:extLst>
              </p:cNvPr>
              <p:cNvSpPr/>
              <p:nvPr/>
            </p:nvSpPr>
            <p:spPr>
              <a:xfrm>
                <a:off x="7670278" y="3615434"/>
                <a:ext cx="1968488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공격 이펙트에 창이 추가됩니다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</p:grpSp>
        <p:grpSp>
          <p:nvGrpSpPr>
            <p:cNvPr id="714" name="그룹 713">
              <a:extLst>
                <a:ext uri="{FF2B5EF4-FFF2-40B4-BE49-F238E27FC236}">
                  <a16:creationId xmlns:a16="http://schemas.microsoft.com/office/drawing/2014/main" id="{E75C10DE-941C-CFB3-CED3-F8DFF8CF6329}"/>
                </a:ext>
              </a:extLst>
            </p:cNvPr>
            <p:cNvGrpSpPr/>
            <p:nvPr/>
          </p:nvGrpSpPr>
          <p:grpSpPr>
            <a:xfrm>
              <a:off x="4171533" y="587808"/>
              <a:ext cx="2411409" cy="4708201"/>
              <a:chOff x="4171533" y="587808"/>
              <a:chExt cx="2411409" cy="4708201"/>
            </a:xfrm>
          </p:grpSpPr>
          <p:sp>
            <p:nvSpPr>
              <p:cNvPr id="72" name="직사각형 310">
                <a:extLst>
                  <a:ext uri="{FF2B5EF4-FFF2-40B4-BE49-F238E27FC236}">
                    <a16:creationId xmlns:a16="http://schemas.microsoft.com/office/drawing/2014/main" id="{0ED5BF6C-FA6B-EE5A-2A36-B4FEE7BA3967}"/>
                  </a:ext>
                </a:extLst>
              </p:cNvPr>
              <p:cNvSpPr/>
              <p:nvPr/>
            </p:nvSpPr>
            <p:spPr>
              <a:xfrm>
                <a:off x="4171535" y="587808"/>
                <a:ext cx="815106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C0F943A-FA82-F82C-1146-DBEA406EE14D}"/>
                  </a:ext>
                </a:extLst>
              </p:cNvPr>
              <p:cNvGrpSpPr/>
              <p:nvPr/>
            </p:nvGrpSpPr>
            <p:grpSpPr>
              <a:xfrm>
                <a:off x="4171535" y="850751"/>
                <a:ext cx="2411407" cy="248400"/>
                <a:chOff x="192088" y="1132586"/>
                <a:chExt cx="2411407" cy="2484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4D6F8CB-98B9-C12F-E663-57B96074057D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2411407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7" name="직사각형 310">
                  <a:extLst>
                    <a:ext uri="{FF2B5EF4-FFF2-40B4-BE49-F238E27FC236}">
                      <a16:creationId xmlns:a16="http://schemas.microsoft.com/office/drawing/2014/main" id="{72FE0411-5F26-12D3-E475-089198E5EFE0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57632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하늘을 향해 창을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78" name="직사각형 310">
                  <a:extLst>
                    <a:ext uri="{FF2B5EF4-FFF2-40B4-BE49-F238E27FC236}">
                      <a16:creationId xmlns:a16="http://schemas.microsoft.com/office/drawing/2014/main" id="{8FE63FA0-BD06-6DD3-52D1-152154CF3499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3B88241-2CD3-1A0E-D995-901F2A7BD0CE}"/>
                  </a:ext>
                </a:extLst>
              </p:cNvPr>
              <p:cNvSpPr/>
              <p:nvPr/>
            </p:nvSpPr>
            <p:spPr>
              <a:xfrm>
                <a:off x="4171535" y="850751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39" name="그룹 438">
                <a:extLst>
                  <a:ext uri="{FF2B5EF4-FFF2-40B4-BE49-F238E27FC236}">
                    <a16:creationId xmlns:a16="http://schemas.microsoft.com/office/drawing/2014/main" id="{09C9F331-9C2B-0046-6B37-0441B21E800E}"/>
                  </a:ext>
                </a:extLst>
              </p:cNvPr>
              <p:cNvGrpSpPr/>
              <p:nvPr/>
            </p:nvGrpSpPr>
            <p:grpSpPr>
              <a:xfrm>
                <a:off x="5048849" y="1362094"/>
                <a:ext cx="551115" cy="1612936"/>
                <a:chOff x="5624075" y="1064914"/>
                <a:chExt cx="1196811" cy="3502678"/>
              </a:xfrm>
            </p:grpSpPr>
            <p:grpSp>
              <p:nvGrpSpPr>
                <p:cNvPr id="435" name="그룹 434">
                  <a:extLst>
                    <a:ext uri="{FF2B5EF4-FFF2-40B4-BE49-F238E27FC236}">
                      <a16:creationId xmlns:a16="http://schemas.microsoft.com/office/drawing/2014/main" id="{A3AA7C6E-D7A6-F1CB-3F70-34149D979DE4}"/>
                    </a:ext>
                  </a:extLst>
                </p:cNvPr>
                <p:cNvGrpSpPr/>
                <p:nvPr/>
              </p:nvGrpSpPr>
              <p:grpSpPr>
                <a:xfrm>
                  <a:off x="5624075" y="1064914"/>
                  <a:ext cx="1120707" cy="3502678"/>
                  <a:chOff x="7032685" y="106523"/>
                  <a:chExt cx="1967282" cy="6148573"/>
                </a:xfrm>
              </p:grpSpPr>
              <p:pic>
                <p:nvPicPr>
                  <p:cNvPr id="436" name="Picture 2">
                    <a:extLst>
                      <a:ext uri="{FF2B5EF4-FFF2-40B4-BE49-F238E27FC236}">
                        <a16:creationId xmlns:a16="http://schemas.microsoft.com/office/drawing/2014/main" id="{F8C20575-A1D8-141D-530A-BA5B91827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682" r="17763"/>
                  <a:stretch>
                    <a:fillRect/>
                  </a:stretch>
                </p:blipFill>
                <p:spPr bwMode="auto">
                  <a:xfrm flipH="1">
                    <a:off x="7032685" y="3086122"/>
                    <a:ext cx="1888109" cy="316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7" name="그림 436" descr="검, 무기, 냉병기, 단검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82CDAF-C627-4DBA-8489-F5C1A9E709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1294"/>
                  <a:stretch>
                    <a:fillRect/>
                  </a:stretch>
                </p:blipFill>
                <p:spPr>
                  <a:xfrm rot="16200000" flipH="1">
                    <a:off x="5830524" y="2223219"/>
                    <a:ext cx="5286139" cy="10527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2B31FA0E-59D1-8C7F-48C8-583DD187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886" y="1976956"/>
                  <a:ext cx="0" cy="168799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0" name="직사각형 310">
                <a:extLst>
                  <a:ext uri="{FF2B5EF4-FFF2-40B4-BE49-F238E27FC236}">
                    <a16:creationId xmlns:a16="http://schemas.microsoft.com/office/drawing/2014/main" id="{C331A050-15EA-3359-A8BB-DD1FD458E74E}"/>
                  </a:ext>
                </a:extLst>
              </p:cNvPr>
              <p:cNvSpPr/>
              <p:nvPr/>
            </p:nvSpPr>
            <p:spPr>
              <a:xfrm>
                <a:off x="4533040" y="1151593"/>
                <a:ext cx="1582732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들어올린 채로 잠시동안 유지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BE05B75-CAD4-EB24-7201-95B267493086}"/>
                  </a:ext>
                </a:extLst>
              </p:cNvPr>
              <p:cNvGrpSpPr/>
              <p:nvPr/>
            </p:nvGrpSpPr>
            <p:grpSpPr>
              <a:xfrm>
                <a:off x="4171533" y="3321780"/>
                <a:ext cx="2411409" cy="248400"/>
                <a:chOff x="4101151" y="3418226"/>
                <a:chExt cx="2411409" cy="248400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0F7CA79-3A3C-1988-0007-BB5040F536DF}"/>
                    </a:ext>
                  </a:extLst>
                </p:cNvPr>
                <p:cNvSpPr/>
                <p:nvPr/>
              </p:nvSpPr>
              <p:spPr>
                <a:xfrm>
                  <a:off x="4101151" y="3418226"/>
                  <a:ext cx="241140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8832B8F4-2CFC-23D5-5E1D-225B233A0088}"/>
                    </a:ext>
                  </a:extLst>
                </p:cNvPr>
                <p:cNvSpPr/>
                <p:nvPr/>
              </p:nvSpPr>
              <p:spPr>
                <a:xfrm>
                  <a:off x="4101152" y="341822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" name="직사각형 310">
                  <a:extLst>
                    <a:ext uri="{FF2B5EF4-FFF2-40B4-BE49-F238E27FC236}">
                      <a16:creationId xmlns:a16="http://schemas.microsoft.com/office/drawing/2014/main" id="{D24E3700-34D8-004C-0E2F-5BC98CF6653E}"/>
                    </a:ext>
                  </a:extLst>
                </p:cNvPr>
                <p:cNvSpPr/>
                <p:nvPr/>
              </p:nvSpPr>
              <p:spPr>
                <a:xfrm>
                  <a:off x="4713152" y="3473177"/>
                  <a:ext cx="170776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위치에 에너지가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C55425A-1627-A820-C0D1-7B0A448EE5E6}"/>
                  </a:ext>
                </a:extLst>
              </p:cNvPr>
              <p:cNvGrpSpPr/>
              <p:nvPr/>
            </p:nvGrpSpPr>
            <p:grpSpPr>
              <a:xfrm>
                <a:off x="4171534" y="3073380"/>
                <a:ext cx="2411408" cy="248400"/>
                <a:chOff x="4101152" y="3073380"/>
                <a:chExt cx="2411408" cy="2484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FE84F9C-804A-F176-64C8-0E24FB3EC278}"/>
                    </a:ext>
                  </a:extLst>
                </p:cNvPr>
                <p:cNvSpPr/>
                <p:nvPr/>
              </p:nvSpPr>
              <p:spPr>
                <a:xfrm>
                  <a:off x="4101152" y="3073381"/>
                  <a:ext cx="2411408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" name="직사각형 310">
                  <a:extLst>
                    <a:ext uri="{FF2B5EF4-FFF2-40B4-BE49-F238E27FC236}">
                      <a16:creationId xmlns:a16="http://schemas.microsoft.com/office/drawing/2014/main" id="{28A21583-0C80-6093-25EA-4299197C5BFF}"/>
                    </a:ext>
                  </a:extLst>
                </p:cNvPr>
                <p:cNvSpPr/>
                <p:nvPr/>
              </p:nvSpPr>
              <p:spPr>
                <a:xfrm>
                  <a:off x="4101152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직사각형 310">
                  <a:extLst>
                    <a:ext uri="{FF2B5EF4-FFF2-40B4-BE49-F238E27FC236}">
                      <a16:creationId xmlns:a16="http://schemas.microsoft.com/office/drawing/2014/main" id="{3506A5D4-CDA4-0053-023B-6121F58807EA}"/>
                    </a:ext>
                  </a:extLst>
                </p:cNvPr>
                <p:cNvSpPr/>
                <p:nvPr/>
              </p:nvSpPr>
              <p:spPr>
                <a:xfrm>
                  <a:off x="4713152" y="3136025"/>
                  <a:ext cx="1225263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가 이어집니다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F608D42-2448-5531-E5DC-D8A39D11909C}"/>
                  </a:ext>
                </a:extLst>
              </p:cNvPr>
              <p:cNvGrpSpPr/>
              <p:nvPr/>
            </p:nvGrpSpPr>
            <p:grpSpPr>
              <a:xfrm>
                <a:off x="4774144" y="3793817"/>
                <a:ext cx="1206189" cy="1383840"/>
                <a:chOff x="5049185" y="3796702"/>
                <a:chExt cx="1206189" cy="1383840"/>
              </a:xfrm>
            </p:grpSpPr>
            <p:pic>
              <p:nvPicPr>
                <p:cNvPr id="32" name="그림 31" descr="우주, 천체, 원, 대기권 밖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6275710-107A-1FDA-69E2-B01AAF1A6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185" y="3796702"/>
                  <a:ext cx="1206189" cy="1206189"/>
                </a:xfrm>
                <a:prstGeom prst="rect">
                  <a:avLst/>
                </a:prstGeom>
              </p:spPr>
            </p:pic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9E057EBD-6578-D272-7C2A-93DC55E88CB8}"/>
                    </a:ext>
                  </a:extLst>
                </p:cNvPr>
                <p:cNvSpPr txBox="1"/>
                <p:nvPr/>
              </p:nvSpPr>
              <p:spPr>
                <a:xfrm>
                  <a:off x="5435072" y="5057303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2]</a:t>
                  </a: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DCEC58D-B7DB-861B-4F03-6EF7AF43CC90}"/>
                  </a:ext>
                </a:extLst>
              </p:cNvPr>
              <p:cNvSpPr/>
              <p:nvPr/>
            </p:nvSpPr>
            <p:spPr>
              <a:xfrm>
                <a:off x="4171535" y="3073380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4" name="직사각형 310">
                <a:extLst>
                  <a:ext uri="{FF2B5EF4-FFF2-40B4-BE49-F238E27FC236}">
                    <a16:creationId xmlns:a16="http://schemas.microsoft.com/office/drawing/2014/main" id="{4138C781-A42D-83E5-CEED-5450E22AC5C9}"/>
                  </a:ext>
                </a:extLst>
              </p:cNvPr>
              <p:cNvSpPr/>
              <p:nvPr/>
            </p:nvSpPr>
            <p:spPr>
              <a:xfrm>
                <a:off x="5256691" y="654937"/>
                <a:ext cx="1326251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공격 위치로 모이는 에너지</a:t>
                </a:r>
              </a:p>
            </p:txBody>
          </p:sp>
        </p:grpSp>
      </p:grpSp>
      <p:grpSp>
        <p:nvGrpSpPr>
          <p:cNvPr id="717" name="그룹 716">
            <a:extLst>
              <a:ext uri="{FF2B5EF4-FFF2-40B4-BE49-F238E27FC236}">
                <a16:creationId xmlns:a16="http://schemas.microsoft.com/office/drawing/2014/main" id="{B4E1318B-644A-D0FA-CB1E-67B1A99235C3}"/>
              </a:ext>
            </a:extLst>
          </p:cNvPr>
          <p:cNvGrpSpPr/>
          <p:nvPr/>
        </p:nvGrpSpPr>
        <p:grpSpPr>
          <a:xfrm>
            <a:off x="1098266" y="305414"/>
            <a:ext cx="7828476" cy="159462"/>
            <a:chOff x="1098266" y="274241"/>
            <a:chExt cx="7828476" cy="159462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CEEE58A-F130-84BA-DB2C-1C39702E713C}"/>
                </a:ext>
              </a:extLst>
            </p:cNvPr>
            <p:cNvSpPr txBox="1"/>
            <p:nvPr/>
          </p:nvSpPr>
          <p:spPr>
            <a:xfrm>
              <a:off x="1098266" y="284723"/>
              <a:ext cx="4296098" cy="138499"/>
            </a:xfrm>
            <a:prstGeom prst="rect">
              <a:avLst/>
            </a:prstGeom>
            <a:noFill/>
          </p:spPr>
          <p:txBody>
            <a:bodyPr wrap="none" lIns="108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sz="900" dirty="0">
                  <a:solidFill>
                    <a:schemeClr val="tx1"/>
                  </a:solidFill>
                </a:rPr>
                <a:t>직접 공격하지 않고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rgbClr val="FF0000"/>
                  </a:solidFill>
                </a:rPr>
                <a:t>마우스 위치로 창을 떨어트려 공격</a:t>
              </a:r>
              <a:r>
                <a:rPr lang="ko-KR" altLang="en-US" sz="900" dirty="0">
                  <a:solidFill>
                    <a:schemeClr val="tx1"/>
                  </a:solidFill>
                </a:rPr>
                <a:t>하도록 </a:t>
              </a:r>
              <a:r>
                <a:rPr lang="ko-KR" altLang="en-US" sz="900" dirty="0">
                  <a:solidFill>
                    <a:srgbClr val="FF0000"/>
                  </a:solidFill>
                </a:rPr>
                <a:t>스킬의 연출이 변경</a:t>
              </a:r>
              <a:r>
                <a:rPr lang="ko-KR" altLang="en-US" sz="900" dirty="0">
                  <a:solidFill>
                    <a:schemeClr val="tx1"/>
                  </a:solidFill>
                </a:rPr>
                <a:t>됩니다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</p:txBody>
        </p:sp>
        <p:grpSp>
          <p:nvGrpSpPr>
            <p:cNvPr id="716" name="그룹 715">
              <a:extLst>
                <a:ext uri="{FF2B5EF4-FFF2-40B4-BE49-F238E27FC236}">
                  <a16:creationId xmlns:a16="http://schemas.microsoft.com/office/drawing/2014/main" id="{B503CB7D-C23D-4971-7D8A-DE618CCFBBD8}"/>
                </a:ext>
              </a:extLst>
            </p:cNvPr>
            <p:cNvGrpSpPr/>
            <p:nvPr/>
          </p:nvGrpSpPr>
          <p:grpSpPr>
            <a:xfrm>
              <a:off x="5544150" y="274241"/>
              <a:ext cx="3382592" cy="159462"/>
              <a:chOff x="1203411" y="490417"/>
              <a:chExt cx="3382592" cy="159462"/>
            </a:xfrm>
          </p:grpSpPr>
          <p:sp>
            <p:nvSpPr>
              <p:cNvPr id="138" name="직사각형 310">
                <a:extLst>
                  <a:ext uri="{FF2B5EF4-FFF2-40B4-BE49-F238E27FC236}">
                    <a16:creationId xmlns:a16="http://schemas.microsoft.com/office/drawing/2014/main" id="{3EBA7539-4FB2-5603-9244-53765498DD97}"/>
                  </a:ext>
                </a:extLst>
              </p:cNvPr>
              <p:cNvSpPr/>
              <p:nvPr/>
            </p:nvSpPr>
            <p:spPr>
              <a:xfrm>
                <a:off x="1203411" y="490417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 </a:t>
                </a:r>
              </a:p>
            </p:txBody>
          </p:sp>
          <p:sp>
            <p:nvSpPr>
              <p:cNvPr id="139" name="직사각형 310">
                <a:extLst>
                  <a:ext uri="{FF2B5EF4-FFF2-40B4-BE49-F238E27FC236}">
                    <a16:creationId xmlns:a16="http://schemas.microsoft.com/office/drawing/2014/main" id="{65F28167-E49F-EF22-9927-E11DC4C43EEA}"/>
                  </a:ext>
                </a:extLst>
              </p:cNvPr>
              <p:cNvSpPr/>
              <p:nvPr/>
            </p:nvSpPr>
            <p:spPr>
              <a:xfrm>
                <a:off x="1746310" y="490417"/>
                <a:ext cx="33014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</a:t>
                </a:r>
              </a:p>
            </p:txBody>
          </p:sp>
          <p:sp>
            <p:nvSpPr>
              <p:cNvPr id="140" name="직사각형 310">
                <a:extLst>
                  <a:ext uri="{FF2B5EF4-FFF2-40B4-BE49-F238E27FC236}">
                    <a16:creationId xmlns:a16="http://schemas.microsoft.com/office/drawing/2014/main" id="{F4EF4D0D-A35A-DE37-A602-A8F52F6130B2}"/>
                  </a:ext>
                </a:extLst>
              </p:cNvPr>
              <p:cNvSpPr/>
              <p:nvPr/>
            </p:nvSpPr>
            <p:spPr>
              <a:xfrm>
                <a:off x="2076453" y="490417"/>
                <a:ext cx="417278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 </a:t>
                </a:r>
              </a:p>
            </p:txBody>
          </p:sp>
          <p:sp>
            <p:nvSpPr>
              <p:cNvPr id="141" name="직사각형 310">
                <a:extLst>
                  <a:ext uri="{FF2B5EF4-FFF2-40B4-BE49-F238E27FC236}">
                    <a16:creationId xmlns:a16="http://schemas.microsoft.com/office/drawing/2014/main" id="{10126C1B-0BF4-1E2D-19E0-BED1E800B7CF}"/>
                  </a:ext>
                </a:extLst>
              </p:cNvPr>
              <p:cNvSpPr/>
              <p:nvPr/>
            </p:nvSpPr>
            <p:spPr>
              <a:xfrm>
                <a:off x="2951162" y="490417"/>
                <a:ext cx="65356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6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</a:p>
            </p:txBody>
          </p:sp>
          <p:sp>
            <p:nvSpPr>
              <p:cNvPr id="142" name="직사각형 310">
                <a:extLst>
                  <a:ext uri="{FF2B5EF4-FFF2-40B4-BE49-F238E27FC236}">
                    <a16:creationId xmlns:a16="http://schemas.microsoft.com/office/drawing/2014/main" id="{A813607D-CCFF-B4F9-1C54-BB2757CCA9A4}"/>
                  </a:ext>
                </a:extLst>
              </p:cNvPr>
              <p:cNvSpPr/>
              <p:nvPr/>
            </p:nvSpPr>
            <p:spPr>
              <a:xfrm>
                <a:off x="3604731" y="490417"/>
                <a:ext cx="43837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6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43" name="직사각형 310">
                <a:extLst>
                  <a:ext uri="{FF2B5EF4-FFF2-40B4-BE49-F238E27FC236}">
                    <a16:creationId xmlns:a16="http://schemas.microsoft.com/office/drawing/2014/main" id="{7D7D5849-3C03-38CF-C128-390CFB585529}"/>
                  </a:ext>
                </a:extLst>
              </p:cNvPr>
              <p:cNvSpPr/>
              <p:nvPr/>
            </p:nvSpPr>
            <p:spPr>
              <a:xfrm>
                <a:off x="4043104" y="490417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발동 </a:t>
                </a:r>
              </a:p>
            </p:txBody>
          </p:sp>
          <p:sp>
            <p:nvSpPr>
              <p:cNvPr id="144" name="화살표: 오른쪽 143">
                <a:extLst>
                  <a:ext uri="{FF2B5EF4-FFF2-40B4-BE49-F238E27FC236}">
                    <a16:creationId xmlns:a16="http://schemas.microsoft.com/office/drawing/2014/main" id="{2D5884EB-3006-6BDA-70A4-C936228999AA}"/>
                  </a:ext>
                </a:extLst>
              </p:cNvPr>
              <p:cNvSpPr/>
              <p:nvPr/>
            </p:nvSpPr>
            <p:spPr>
              <a:xfrm>
                <a:off x="2612443" y="494266"/>
                <a:ext cx="194946" cy="151764"/>
              </a:xfrm>
              <a:prstGeom prst="rightArrow">
                <a:avLst/>
              </a:prstGeom>
              <a:solidFill>
                <a:srgbClr val="FF000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2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B0B359A-BCA8-89FE-E9C3-D435EDC1853B}"/>
              </a:ext>
            </a:extLst>
          </p:cNvPr>
          <p:cNvSpPr/>
          <p:nvPr/>
        </p:nvSpPr>
        <p:spPr>
          <a:xfrm>
            <a:off x="1200705" y="538445"/>
            <a:ext cx="14161215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1" name="직사각형 260">
            <a:extLst>
              <a:ext uri="{FF2B5EF4-FFF2-40B4-BE49-F238E27FC236}">
                <a16:creationId xmlns:a16="http://schemas.microsoft.com/office/drawing/2014/main" id="{D9DF49CF-2E60-8BAC-2120-CE7D150C5961}"/>
              </a:ext>
            </a:extLst>
          </p:cNvPr>
          <p:cNvSpPr/>
          <p:nvPr/>
        </p:nvSpPr>
        <p:spPr>
          <a:xfrm>
            <a:off x="2047869" y="2124764"/>
            <a:ext cx="12955165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2" name="직사각형 260">
            <a:extLst>
              <a:ext uri="{FF2B5EF4-FFF2-40B4-BE49-F238E27FC236}">
                <a16:creationId xmlns:a16="http://schemas.microsoft.com/office/drawing/2014/main" id="{A169E7EF-8A87-0DE5-7686-E016BD68134E}"/>
              </a:ext>
            </a:extLst>
          </p:cNvPr>
          <p:cNvSpPr/>
          <p:nvPr/>
        </p:nvSpPr>
        <p:spPr>
          <a:xfrm>
            <a:off x="2047869" y="2376719"/>
            <a:ext cx="12955165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3" name="직사각형 260">
            <a:extLst>
              <a:ext uri="{FF2B5EF4-FFF2-40B4-BE49-F238E27FC236}">
                <a16:creationId xmlns:a16="http://schemas.microsoft.com/office/drawing/2014/main" id="{6A216702-5D28-BEAE-1D59-882DCE204427}"/>
              </a:ext>
            </a:extLst>
          </p:cNvPr>
          <p:cNvSpPr/>
          <p:nvPr/>
        </p:nvSpPr>
        <p:spPr>
          <a:xfrm>
            <a:off x="2047869" y="1115881"/>
            <a:ext cx="12955165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4" name="직사각형 260">
            <a:extLst>
              <a:ext uri="{FF2B5EF4-FFF2-40B4-BE49-F238E27FC236}">
                <a16:creationId xmlns:a16="http://schemas.microsoft.com/office/drawing/2014/main" id="{DCC7D5F4-D2C1-8E11-1D62-6A983CCD98D9}"/>
              </a:ext>
            </a:extLst>
          </p:cNvPr>
          <p:cNvSpPr/>
          <p:nvPr/>
        </p:nvSpPr>
        <p:spPr>
          <a:xfrm>
            <a:off x="2047869" y="1619793"/>
            <a:ext cx="12955165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5" name="직사각형 260">
            <a:extLst>
              <a:ext uri="{FF2B5EF4-FFF2-40B4-BE49-F238E27FC236}">
                <a16:creationId xmlns:a16="http://schemas.microsoft.com/office/drawing/2014/main" id="{E6172385-3C12-F64B-77C4-D173F55D9A42}"/>
              </a:ext>
            </a:extLst>
          </p:cNvPr>
          <p:cNvSpPr/>
          <p:nvPr/>
        </p:nvSpPr>
        <p:spPr>
          <a:xfrm>
            <a:off x="2047869" y="2628674"/>
            <a:ext cx="12955165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4" name="직사각형 260">
            <a:extLst>
              <a:ext uri="{FF2B5EF4-FFF2-40B4-BE49-F238E27FC236}">
                <a16:creationId xmlns:a16="http://schemas.microsoft.com/office/drawing/2014/main" id="{41E70A10-B3A7-C3DA-EF5B-D3D8AD680E42}"/>
              </a:ext>
            </a:extLst>
          </p:cNvPr>
          <p:cNvSpPr/>
          <p:nvPr/>
        </p:nvSpPr>
        <p:spPr>
          <a:xfrm>
            <a:off x="2047869" y="755882"/>
            <a:ext cx="10802547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96" name="그룹 595">
            <a:extLst>
              <a:ext uri="{FF2B5EF4-FFF2-40B4-BE49-F238E27FC236}">
                <a16:creationId xmlns:a16="http://schemas.microsoft.com/office/drawing/2014/main" id="{54C7BD44-67FB-916C-1FD8-8380AA018F5C}"/>
              </a:ext>
            </a:extLst>
          </p:cNvPr>
          <p:cNvGrpSpPr/>
          <p:nvPr/>
        </p:nvGrpSpPr>
        <p:grpSpPr>
          <a:xfrm>
            <a:off x="1610334" y="560498"/>
            <a:ext cx="11308151" cy="202769"/>
            <a:chOff x="601341" y="1109479"/>
            <a:chExt cx="11308151" cy="202769"/>
          </a:xfrm>
        </p:grpSpPr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CD948D02-5A99-23D9-B312-67497DB5FA4E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F30AA4F2-E722-D4E4-F80F-F66C3281601D}"/>
                </a:ext>
              </a:extLst>
            </p:cNvPr>
            <p:cNvSpPr txBox="1"/>
            <p:nvPr/>
          </p:nvSpPr>
          <p:spPr>
            <a:xfrm>
              <a:off x="2423355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F6F631A-9A9B-E22E-706B-F0826FB450CB}"/>
                </a:ext>
              </a:extLst>
            </p:cNvPr>
            <p:cNvSpPr txBox="1"/>
            <p:nvPr/>
          </p:nvSpPr>
          <p:spPr>
            <a:xfrm>
              <a:off x="11774840" y="1109479"/>
              <a:ext cx="134652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b="1" dirty="0">
                  <a:effectLst/>
                </a:rPr>
                <a:t>75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6DA32029-C802-E470-80B7-AEC5D80D3283}"/>
                </a:ext>
              </a:extLst>
            </p:cNvPr>
            <p:cNvSpPr txBox="1"/>
            <p:nvPr/>
          </p:nvSpPr>
          <p:spPr>
            <a:xfrm>
              <a:off x="3863354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061C99E4-5A16-0C90-CCE6-FF73C14E6358}"/>
                </a:ext>
              </a:extLst>
            </p:cNvPr>
            <p:cNvSpPr txBox="1"/>
            <p:nvPr/>
          </p:nvSpPr>
          <p:spPr>
            <a:xfrm>
              <a:off x="5298421" y="1109479"/>
              <a:ext cx="12824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866E53ED-B994-BA34-18D7-00F06A736DE9}"/>
                </a:ext>
              </a:extLst>
            </p:cNvPr>
            <p:cNvSpPr txBox="1"/>
            <p:nvPr/>
          </p:nvSpPr>
          <p:spPr>
            <a:xfrm>
              <a:off x="6745815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1FEDD14-5462-5C0D-46C2-0684811DEF57}"/>
                </a:ext>
              </a:extLst>
            </p:cNvPr>
            <p:cNvSpPr txBox="1"/>
            <p:nvPr/>
          </p:nvSpPr>
          <p:spPr>
            <a:xfrm>
              <a:off x="8185814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1321A564-3B2D-E1DD-33B9-349F13A3D04B}"/>
                </a:ext>
              </a:extLst>
            </p:cNvPr>
            <p:cNvSpPr txBox="1"/>
            <p:nvPr/>
          </p:nvSpPr>
          <p:spPr>
            <a:xfrm>
              <a:off x="9617071" y="1109479"/>
              <a:ext cx="12824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AA6C9AE7-FA62-2CCE-A6F1-5B04E82DE14D}"/>
                </a:ext>
              </a:extLst>
            </p:cNvPr>
            <p:cNvSpPr txBox="1"/>
            <p:nvPr/>
          </p:nvSpPr>
          <p:spPr>
            <a:xfrm>
              <a:off x="11065673" y="1152367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6048B67-F03E-C61D-0336-04F0898E2B9B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237C50AB-03DE-E741-F7BC-5AB04A1E3A3B}"/>
                </a:ext>
              </a:extLst>
            </p:cNvPr>
            <p:cNvSpPr txBox="1"/>
            <p:nvPr/>
          </p:nvSpPr>
          <p:spPr>
            <a:xfrm>
              <a:off x="7472985" y="1204526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45</a:t>
              </a:r>
            </a:p>
          </p:txBody>
        </p:sp>
      </p:grp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3E0C10E-3CDD-59DA-6F60-73BE2CB368CC}"/>
              </a:ext>
            </a:extLst>
          </p:cNvPr>
          <p:cNvSpPr/>
          <p:nvPr/>
        </p:nvSpPr>
        <p:spPr>
          <a:xfrm>
            <a:off x="4646243" y="1636591"/>
            <a:ext cx="1728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위치로 모이는 에너지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C37DB41E-FAD7-D9E8-1793-6ACFB0CEF88C}"/>
              </a:ext>
            </a:extLst>
          </p:cNvPr>
          <p:cNvSpPr/>
          <p:nvPr/>
        </p:nvSpPr>
        <p:spPr>
          <a:xfrm>
            <a:off x="6374243" y="1636591"/>
            <a:ext cx="432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A3C20088-EB61-F165-4271-6A1C54878CFB}"/>
              </a:ext>
            </a:extLst>
          </p:cNvPr>
          <p:cNvSpPr/>
          <p:nvPr/>
        </p:nvSpPr>
        <p:spPr>
          <a:xfrm>
            <a:off x="2051159" y="1636635"/>
            <a:ext cx="216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F1F05233-5808-E928-E3B5-2BBD3E9E0F53}"/>
              </a:ext>
            </a:extLst>
          </p:cNvPr>
          <p:cNvSpPr/>
          <p:nvPr/>
        </p:nvSpPr>
        <p:spPr>
          <a:xfrm>
            <a:off x="2051159" y="1888590"/>
            <a:ext cx="4319629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C13BA617-5AD3-A985-15F1-1F7C05224881}"/>
              </a:ext>
            </a:extLst>
          </p:cNvPr>
          <p:cNvGrpSpPr/>
          <p:nvPr/>
        </p:nvGrpSpPr>
        <p:grpSpPr>
          <a:xfrm>
            <a:off x="1220236" y="1629208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D50E7965-C7C4-270F-B549-2A0CF833D09B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D6E35F3-68E1-817B-9535-79DC0CB0C155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C95EBB8-9772-FAD8-1732-16360E337166}"/>
              </a:ext>
            </a:extLst>
          </p:cNvPr>
          <p:cNvSpPr/>
          <p:nvPr/>
        </p:nvSpPr>
        <p:spPr>
          <a:xfrm>
            <a:off x="2051159" y="1133859"/>
            <a:ext cx="216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D415144-D211-3DE8-D457-C2C30ED0820D}"/>
              </a:ext>
            </a:extLst>
          </p:cNvPr>
          <p:cNvSpPr/>
          <p:nvPr/>
        </p:nvSpPr>
        <p:spPr>
          <a:xfrm>
            <a:off x="4211159" y="1133859"/>
            <a:ext cx="216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3EB1FA13-FCBD-0D1A-C0FA-0C3B03380DBF}"/>
              </a:ext>
            </a:extLst>
          </p:cNvPr>
          <p:cNvSpPr/>
          <p:nvPr/>
        </p:nvSpPr>
        <p:spPr>
          <a:xfrm>
            <a:off x="6374969" y="1169859"/>
            <a:ext cx="1439253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55E41567-A24D-2CF6-8385-C8960E2BB84F}"/>
              </a:ext>
            </a:extLst>
          </p:cNvPr>
          <p:cNvSpPr/>
          <p:nvPr/>
        </p:nvSpPr>
        <p:spPr>
          <a:xfrm>
            <a:off x="2051159" y="1408921"/>
            <a:ext cx="143656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C4D347EB-0355-189F-DEDA-A9D4F819CDFF}"/>
              </a:ext>
            </a:extLst>
          </p:cNvPr>
          <p:cNvSpPr/>
          <p:nvPr/>
        </p:nvSpPr>
        <p:spPr>
          <a:xfrm>
            <a:off x="6374969" y="1409832"/>
            <a:ext cx="1439252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4D0485D7-5FF1-0271-2BE9-A4D78A1E1806}"/>
              </a:ext>
            </a:extLst>
          </p:cNvPr>
          <p:cNvGrpSpPr/>
          <p:nvPr/>
        </p:nvGrpSpPr>
        <p:grpSpPr>
          <a:xfrm>
            <a:off x="1220607" y="113267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0A21F70D-0324-4984-3445-7B3F774F0FFC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A77C3E-A932-64AB-3EC0-1A87F4207B5A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C505CA7C-7D5E-ADBB-5A9A-85D5F0620FAB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027980CA-FC4B-BBC7-4708-297355E5A067}"/>
              </a:ext>
            </a:extLst>
          </p:cNvPr>
          <p:cNvGrpSpPr/>
          <p:nvPr/>
        </p:nvGrpSpPr>
        <p:grpSpPr>
          <a:xfrm>
            <a:off x="1200705" y="2133816"/>
            <a:ext cx="827262" cy="233216"/>
            <a:chOff x="191712" y="2682797"/>
            <a:chExt cx="827262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244A9212-5119-D076-F8FA-844D2F4F8FF9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1A0C59C-9900-4AA9-FEDB-A7681253B51C}"/>
                </a:ext>
              </a:extLst>
            </p:cNvPr>
            <p:cNvSpPr txBox="1"/>
            <p:nvPr/>
          </p:nvSpPr>
          <p:spPr>
            <a:xfrm>
              <a:off x="191712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D36D947A-0829-643F-D580-E4F6886CEA1C}"/>
              </a:ext>
            </a:extLst>
          </p:cNvPr>
          <p:cNvSpPr/>
          <p:nvPr/>
        </p:nvSpPr>
        <p:spPr>
          <a:xfrm>
            <a:off x="9110873" y="2128972"/>
            <a:ext cx="274454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4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909447CE-3412-3715-BE67-A8258EDDCD98}"/>
              </a:ext>
            </a:extLst>
          </p:cNvPr>
          <p:cNvGrpSpPr/>
          <p:nvPr/>
        </p:nvGrpSpPr>
        <p:grpSpPr>
          <a:xfrm>
            <a:off x="1200705" y="2385030"/>
            <a:ext cx="827262" cy="233216"/>
            <a:chOff x="191712" y="2934011"/>
            <a:chExt cx="827262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7E3591D4-FE70-95D9-8B3F-268E543FBB2B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7102D451-E5F7-7C32-27A1-2234C9A9897B}"/>
                </a:ext>
              </a:extLst>
            </p:cNvPr>
            <p:cNvSpPr txBox="1"/>
            <p:nvPr/>
          </p:nvSpPr>
          <p:spPr>
            <a:xfrm>
              <a:off x="191712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09AA240E-017B-1749-1532-CA7351598549}"/>
              </a:ext>
            </a:extLst>
          </p:cNvPr>
          <p:cNvGrpSpPr/>
          <p:nvPr/>
        </p:nvGrpSpPr>
        <p:grpSpPr>
          <a:xfrm>
            <a:off x="1200705" y="2636985"/>
            <a:ext cx="827262" cy="233216"/>
            <a:chOff x="191712" y="2934011"/>
            <a:chExt cx="827262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DE9B63BC-6A7F-836C-BDED-869DD635B38E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96B9D692-8078-AC64-74EA-5DDEB60EA8E2}"/>
                </a:ext>
              </a:extLst>
            </p:cNvPr>
            <p:cNvSpPr txBox="1"/>
            <p:nvPr/>
          </p:nvSpPr>
          <p:spPr>
            <a:xfrm>
              <a:off x="191712" y="2981369"/>
              <a:ext cx="64657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61BABDA8-43A4-6D7B-0469-2FEDA7A94BED}"/>
              </a:ext>
            </a:extLst>
          </p:cNvPr>
          <p:cNvSpPr/>
          <p:nvPr/>
        </p:nvSpPr>
        <p:spPr>
          <a:xfrm>
            <a:off x="2051159" y="791882"/>
            <a:ext cx="21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8" name="직사각형 310">
            <a:extLst>
              <a:ext uri="{FF2B5EF4-FFF2-40B4-BE49-F238E27FC236}">
                <a16:creationId xmlns:a16="http://schemas.microsoft.com/office/drawing/2014/main" id="{75AF9E0F-BC73-DD13-F81D-B2170C2372F2}"/>
              </a:ext>
            </a:extLst>
          </p:cNvPr>
          <p:cNvSpPr/>
          <p:nvPr/>
        </p:nvSpPr>
        <p:spPr>
          <a:xfrm>
            <a:off x="4211159" y="791882"/>
            <a:ext cx="21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873A0349-D66B-0B42-3C3E-FF51E4DCC449}"/>
              </a:ext>
            </a:extLst>
          </p:cNvPr>
          <p:cNvSpPr/>
          <p:nvPr/>
        </p:nvSpPr>
        <p:spPr>
          <a:xfrm>
            <a:off x="6374969" y="791882"/>
            <a:ext cx="864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발동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(2.0s)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605E549-BEB3-881C-60E8-D9DACFB6163C}"/>
              </a:ext>
            </a:extLst>
          </p:cNvPr>
          <p:cNvSpPr/>
          <p:nvPr/>
        </p:nvSpPr>
        <p:spPr>
          <a:xfrm>
            <a:off x="2051159" y="755884"/>
            <a:ext cx="12963083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969E8B3-609F-AD1B-7FEA-E22943F5A8FD}"/>
              </a:ext>
            </a:extLst>
          </p:cNvPr>
          <p:cNvGrpSpPr/>
          <p:nvPr/>
        </p:nvGrpSpPr>
        <p:grpSpPr>
          <a:xfrm>
            <a:off x="1997653" y="2667226"/>
            <a:ext cx="1437665" cy="174851"/>
            <a:chOff x="1061050" y="2970814"/>
            <a:chExt cx="1437665" cy="174851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A74F04C5-4685-351B-773D-C4CD4F851136}"/>
                </a:ext>
              </a:extLst>
            </p:cNvPr>
            <p:cNvSpPr/>
            <p:nvPr/>
          </p:nvSpPr>
          <p:spPr>
            <a:xfrm>
              <a:off x="1113670" y="2970814"/>
              <a:ext cx="1385045" cy="174851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 </a:t>
              </a: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F81E52D-D170-E23B-8E37-48E38021D104}"/>
                </a:ext>
              </a:extLst>
            </p:cNvPr>
            <p:cNvSpPr/>
            <p:nvPr/>
          </p:nvSpPr>
          <p:spPr>
            <a:xfrm>
              <a:off x="1061050" y="3004239"/>
              <a:ext cx="108000" cy="1080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C687827-B57A-E4C2-C32C-1BFA2EFA7DF1}"/>
              </a:ext>
            </a:extLst>
          </p:cNvPr>
          <p:cNvGrpSpPr/>
          <p:nvPr/>
        </p:nvGrpSpPr>
        <p:grpSpPr>
          <a:xfrm>
            <a:off x="117392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BCFC3BF-9EFB-411E-6B02-9DF1A11E8C7A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D3BEFC-7709-77A0-25ED-FE0EB681AFF0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A4D149-BAA2-293F-F5E9-5026F2F39BE4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78D29635-7C36-F96C-AC86-484AEEA61468}"/>
              </a:ext>
            </a:extLst>
          </p:cNvPr>
          <p:cNvSpPr/>
          <p:nvPr/>
        </p:nvSpPr>
        <p:spPr>
          <a:xfrm>
            <a:off x="10694243" y="1636591"/>
            <a:ext cx="432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81" name="그룹 780">
            <a:extLst>
              <a:ext uri="{FF2B5EF4-FFF2-40B4-BE49-F238E27FC236}">
                <a16:creationId xmlns:a16="http://schemas.microsoft.com/office/drawing/2014/main" id="{8A8E1C5A-CDEA-4DAC-9A3E-22D32B41DB5A}"/>
              </a:ext>
            </a:extLst>
          </p:cNvPr>
          <p:cNvGrpSpPr/>
          <p:nvPr/>
        </p:nvGrpSpPr>
        <p:grpSpPr>
          <a:xfrm>
            <a:off x="2051159" y="755884"/>
            <a:ext cx="12959400" cy="2124746"/>
            <a:chOff x="2051159" y="2392502"/>
            <a:chExt cx="12959400" cy="2124746"/>
          </a:xfrm>
        </p:grpSpPr>
        <p:grpSp>
          <p:nvGrpSpPr>
            <p:cNvPr id="780" name="그룹 779">
              <a:extLst>
                <a:ext uri="{FF2B5EF4-FFF2-40B4-BE49-F238E27FC236}">
                  <a16:creationId xmlns:a16="http://schemas.microsoft.com/office/drawing/2014/main" id="{D1A3902B-1CEE-4C46-5ACC-59C38C195A79}"/>
                </a:ext>
              </a:extLst>
            </p:cNvPr>
            <p:cNvGrpSpPr/>
            <p:nvPr/>
          </p:nvGrpSpPr>
          <p:grpSpPr>
            <a:xfrm>
              <a:off x="2051159" y="2392502"/>
              <a:ext cx="8639025" cy="2124746"/>
              <a:chOff x="2051159" y="2392502"/>
              <a:chExt cx="8639025" cy="2124746"/>
            </a:xfrm>
          </p:grpSpPr>
          <p:cxnSp>
            <p:nvCxnSpPr>
              <p:cNvPr id="647" name="직선 연결선 646">
                <a:extLst>
                  <a:ext uri="{FF2B5EF4-FFF2-40B4-BE49-F238E27FC236}">
                    <a16:creationId xmlns:a16="http://schemas.microsoft.com/office/drawing/2014/main" id="{316AE1AE-0557-42E4-62D5-9A1B85FF0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1534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직선 연결선 647">
                <a:extLst>
                  <a:ext uri="{FF2B5EF4-FFF2-40B4-BE49-F238E27FC236}">
                    <a16:creationId xmlns:a16="http://schemas.microsoft.com/office/drawing/2014/main" id="{9C9C6076-71E5-D39C-22BE-288EFF8EA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535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직선 연결선 648">
                <a:extLst>
                  <a:ext uri="{FF2B5EF4-FFF2-40B4-BE49-F238E27FC236}">
                    <a16:creationId xmlns:a16="http://schemas.microsoft.com/office/drawing/2014/main" id="{08E48C3D-1B86-6E97-FFC9-3962A3437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1534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직선 연결선 649">
                <a:extLst>
                  <a:ext uri="{FF2B5EF4-FFF2-40B4-BE49-F238E27FC236}">
                    <a16:creationId xmlns:a16="http://schemas.microsoft.com/office/drawing/2014/main" id="{107D15B6-AEE2-F653-C3E3-023908DF8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1534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직선 연결선 650">
                <a:extLst>
                  <a:ext uri="{FF2B5EF4-FFF2-40B4-BE49-F238E27FC236}">
                    <a16:creationId xmlns:a16="http://schemas.microsoft.com/office/drawing/2014/main" id="{25F93BE5-3A0F-69EC-49ED-FFA18D249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1533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2" name="그룹 651">
                <a:extLst>
                  <a:ext uri="{FF2B5EF4-FFF2-40B4-BE49-F238E27FC236}">
                    <a16:creationId xmlns:a16="http://schemas.microsoft.com/office/drawing/2014/main" id="{FDA4EF7F-D0DC-95F2-1DA0-833CFD9481B4}"/>
                  </a:ext>
                </a:extLst>
              </p:cNvPr>
              <p:cNvGrpSpPr/>
              <p:nvPr/>
            </p:nvGrpSpPr>
            <p:grpSpPr>
              <a:xfrm>
                <a:off x="2195535" y="2392502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716" name="직선 연결선 715">
                  <a:extLst>
                    <a:ext uri="{FF2B5EF4-FFF2-40B4-BE49-F238E27FC236}">
                      <a16:creationId xmlns:a16="http://schemas.microsoft.com/office/drawing/2014/main" id="{03261081-4823-58C9-9A70-DB2C73FA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직선 연결선 716">
                  <a:extLst>
                    <a:ext uri="{FF2B5EF4-FFF2-40B4-BE49-F238E27FC236}">
                      <a16:creationId xmlns:a16="http://schemas.microsoft.com/office/drawing/2014/main" id="{BF934B1D-1D58-8E3D-10EB-7C1D51349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직선 연결선 717">
                  <a:extLst>
                    <a:ext uri="{FF2B5EF4-FFF2-40B4-BE49-F238E27FC236}">
                      <a16:creationId xmlns:a16="http://schemas.microsoft.com/office/drawing/2014/main" id="{91733467-4468-DF1E-DA71-41E731C1F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직선 연결선 718">
                  <a:extLst>
                    <a:ext uri="{FF2B5EF4-FFF2-40B4-BE49-F238E27FC236}">
                      <a16:creationId xmlns:a16="http://schemas.microsoft.com/office/drawing/2014/main" id="{5882CCA8-5F5B-E9A6-73E7-8ECD74772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직선 연결선 719">
                  <a:extLst>
                    <a:ext uri="{FF2B5EF4-FFF2-40B4-BE49-F238E27FC236}">
                      <a16:creationId xmlns:a16="http://schemas.microsoft.com/office/drawing/2014/main" id="{2DADE457-8A46-F160-ED14-101710C3C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직선 연결선 720">
                  <a:extLst>
                    <a:ext uri="{FF2B5EF4-FFF2-40B4-BE49-F238E27FC236}">
                      <a16:creationId xmlns:a16="http://schemas.microsoft.com/office/drawing/2014/main" id="{F2B87C1C-2A7E-A9A0-12EB-DC9A7AEDE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직선 연결선 721">
                  <a:extLst>
                    <a:ext uri="{FF2B5EF4-FFF2-40B4-BE49-F238E27FC236}">
                      <a16:creationId xmlns:a16="http://schemas.microsoft.com/office/drawing/2014/main" id="{D4EF2AB2-3B04-B80D-492D-3543F4FE0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직선 연결선 722">
                  <a:extLst>
                    <a:ext uri="{FF2B5EF4-FFF2-40B4-BE49-F238E27FC236}">
                      <a16:creationId xmlns:a16="http://schemas.microsoft.com/office/drawing/2014/main" id="{0F8FB957-DC70-EA24-3FA8-A2F9F78B9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직선 연결선 723">
                  <a:extLst>
                    <a:ext uri="{FF2B5EF4-FFF2-40B4-BE49-F238E27FC236}">
                      <a16:creationId xmlns:a16="http://schemas.microsoft.com/office/drawing/2014/main" id="{1732EB52-FA6B-13DA-3BE4-89A58A92C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578CE195-1BAE-39C7-1BA0-7D312A33477F}"/>
                  </a:ext>
                </a:extLst>
              </p:cNvPr>
              <p:cNvGrpSpPr/>
              <p:nvPr/>
            </p:nvGrpSpPr>
            <p:grpSpPr>
              <a:xfrm>
                <a:off x="3635535" y="2392502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707" name="직선 연결선 706">
                  <a:extLst>
                    <a:ext uri="{FF2B5EF4-FFF2-40B4-BE49-F238E27FC236}">
                      <a16:creationId xmlns:a16="http://schemas.microsoft.com/office/drawing/2014/main" id="{911BB7B3-6944-542C-CE16-8BDE5F079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직선 연결선 707">
                  <a:extLst>
                    <a:ext uri="{FF2B5EF4-FFF2-40B4-BE49-F238E27FC236}">
                      <a16:creationId xmlns:a16="http://schemas.microsoft.com/office/drawing/2014/main" id="{A5AB4130-448C-2F86-6396-0246E86E2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직선 연결선 708">
                  <a:extLst>
                    <a:ext uri="{FF2B5EF4-FFF2-40B4-BE49-F238E27FC236}">
                      <a16:creationId xmlns:a16="http://schemas.microsoft.com/office/drawing/2014/main" id="{BE494EDC-4939-D9FD-0305-98F950CBA7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직선 연결선 709">
                  <a:extLst>
                    <a:ext uri="{FF2B5EF4-FFF2-40B4-BE49-F238E27FC236}">
                      <a16:creationId xmlns:a16="http://schemas.microsoft.com/office/drawing/2014/main" id="{3C16C6F8-DB89-28F3-3437-33118AAC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직선 연결선 710">
                  <a:extLst>
                    <a:ext uri="{FF2B5EF4-FFF2-40B4-BE49-F238E27FC236}">
                      <a16:creationId xmlns:a16="http://schemas.microsoft.com/office/drawing/2014/main" id="{D8DC5BF8-1BE0-ED3D-4FC5-805ED28F2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직선 연결선 711">
                  <a:extLst>
                    <a:ext uri="{FF2B5EF4-FFF2-40B4-BE49-F238E27FC236}">
                      <a16:creationId xmlns:a16="http://schemas.microsoft.com/office/drawing/2014/main" id="{EA315235-C2D3-9348-16E2-F1AE356E94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직선 연결선 712">
                  <a:extLst>
                    <a:ext uri="{FF2B5EF4-FFF2-40B4-BE49-F238E27FC236}">
                      <a16:creationId xmlns:a16="http://schemas.microsoft.com/office/drawing/2014/main" id="{152A985D-0F62-FEDB-B7B4-02E0C7BF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4" name="직선 연결선 713">
                  <a:extLst>
                    <a:ext uri="{FF2B5EF4-FFF2-40B4-BE49-F238E27FC236}">
                      <a16:creationId xmlns:a16="http://schemas.microsoft.com/office/drawing/2014/main" id="{EF34EAC7-8479-E2E7-239A-192E3127F5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5" name="직선 연결선 714">
                  <a:extLst>
                    <a:ext uri="{FF2B5EF4-FFF2-40B4-BE49-F238E27FC236}">
                      <a16:creationId xmlns:a16="http://schemas.microsoft.com/office/drawing/2014/main" id="{A65179C4-1E99-E4B3-F8BC-3131A2FBA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687FE0D7-AC99-2962-833C-A27262028593}"/>
                  </a:ext>
                </a:extLst>
              </p:cNvPr>
              <p:cNvGrpSpPr/>
              <p:nvPr/>
            </p:nvGrpSpPr>
            <p:grpSpPr>
              <a:xfrm>
                <a:off x="5075534" y="2392502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98" name="직선 연결선 697">
                  <a:extLst>
                    <a:ext uri="{FF2B5EF4-FFF2-40B4-BE49-F238E27FC236}">
                      <a16:creationId xmlns:a16="http://schemas.microsoft.com/office/drawing/2014/main" id="{734FE6E5-6B92-90FC-B81D-19AA318D15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직선 연결선 698">
                  <a:extLst>
                    <a:ext uri="{FF2B5EF4-FFF2-40B4-BE49-F238E27FC236}">
                      <a16:creationId xmlns:a16="http://schemas.microsoft.com/office/drawing/2014/main" id="{3B31D09F-4987-D3EB-6E4B-E5FC447C7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직선 연결선 699">
                  <a:extLst>
                    <a:ext uri="{FF2B5EF4-FFF2-40B4-BE49-F238E27FC236}">
                      <a16:creationId xmlns:a16="http://schemas.microsoft.com/office/drawing/2014/main" id="{75D23FC6-18DA-A6BD-118C-B1A071CF9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직선 연결선 700">
                  <a:extLst>
                    <a:ext uri="{FF2B5EF4-FFF2-40B4-BE49-F238E27FC236}">
                      <a16:creationId xmlns:a16="http://schemas.microsoft.com/office/drawing/2014/main" id="{46108778-D5EE-B004-ECDE-B486A0BA3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직선 연결선 701">
                  <a:extLst>
                    <a:ext uri="{FF2B5EF4-FFF2-40B4-BE49-F238E27FC236}">
                      <a16:creationId xmlns:a16="http://schemas.microsoft.com/office/drawing/2014/main" id="{970EE569-F1A2-8D27-689F-4828CA8FC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직선 연결선 702">
                  <a:extLst>
                    <a:ext uri="{FF2B5EF4-FFF2-40B4-BE49-F238E27FC236}">
                      <a16:creationId xmlns:a16="http://schemas.microsoft.com/office/drawing/2014/main" id="{E87F1F65-EEE7-6D1C-ED0E-545463F55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직선 연결선 703">
                  <a:extLst>
                    <a:ext uri="{FF2B5EF4-FFF2-40B4-BE49-F238E27FC236}">
                      <a16:creationId xmlns:a16="http://schemas.microsoft.com/office/drawing/2014/main" id="{3F28C2E0-FF84-50C3-09FA-3F025068D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직선 연결선 704">
                  <a:extLst>
                    <a:ext uri="{FF2B5EF4-FFF2-40B4-BE49-F238E27FC236}">
                      <a16:creationId xmlns:a16="http://schemas.microsoft.com/office/drawing/2014/main" id="{DC6515C9-C1EA-B32E-3463-7484D9833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직선 연결선 705">
                  <a:extLst>
                    <a:ext uri="{FF2B5EF4-FFF2-40B4-BE49-F238E27FC236}">
                      <a16:creationId xmlns:a16="http://schemas.microsoft.com/office/drawing/2014/main" id="{FBB22DBA-8BA6-51AB-CA7E-8439C8D11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9B3995E9-71C3-CA47-A06A-24740898C65D}"/>
                  </a:ext>
                </a:extLst>
              </p:cNvPr>
              <p:cNvGrpSpPr/>
              <p:nvPr/>
            </p:nvGrpSpPr>
            <p:grpSpPr>
              <a:xfrm>
                <a:off x="6515534" y="2392502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89" name="직선 연결선 688">
                  <a:extLst>
                    <a:ext uri="{FF2B5EF4-FFF2-40B4-BE49-F238E27FC236}">
                      <a16:creationId xmlns:a16="http://schemas.microsoft.com/office/drawing/2014/main" id="{F0305134-7483-8EE7-634F-6DE79985C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직선 연결선 689">
                  <a:extLst>
                    <a:ext uri="{FF2B5EF4-FFF2-40B4-BE49-F238E27FC236}">
                      <a16:creationId xmlns:a16="http://schemas.microsoft.com/office/drawing/2014/main" id="{E91AA4E8-7894-97C9-9BCA-25050B496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직선 연결선 690">
                  <a:extLst>
                    <a:ext uri="{FF2B5EF4-FFF2-40B4-BE49-F238E27FC236}">
                      <a16:creationId xmlns:a16="http://schemas.microsoft.com/office/drawing/2014/main" id="{67C7455E-ECB2-C9EF-9AC8-59B51373C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직선 연결선 691">
                  <a:extLst>
                    <a:ext uri="{FF2B5EF4-FFF2-40B4-BE49-F238E27FC236}">
                      <a16:creationId xmlns:a16="http://schemas.microsoft.com/office/drawing/2014/main" id="{B05CCACE-6E8D-C4E7-4B8F-BE5B66791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직선 연결선 692">
                  <a:extLst>
                    <a:ext uri="{FF2B5EF4-FFF2-40B4-BE49-F238E27FC236}">
                      <a16:creationId xmlns:a16="http://schemas.microsoft.com/office/drawing/2014/main" id="{600B4B77-033D-E670-A96B-CEE445B699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직선 연결선 693">
                  <a:extLst>
                    <a:ext uri="{FF2B5EF4-FFF2-40B4-BE49-F238E27FC236}">
                      <a16:creationId xmlns:a16="http://schemas.microsoft.com/office/drawing/2014/main" id="{E5E1C8B8-89F2-581E-9B4C-FCA0B1347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직선 연결선 694">
                  <a:extLst>
                    <a:ext uri="{FF2B5EF4-FFF2-40B4-BE49-F238E27FC236}">
                      <a16:creationId xmlns:a16="http://schemas.microsoft.com/office/drawing/2014/main" id="{F0B9B56D-E3CD-87BE-1172-3FBA534B3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직선 연결선 695">
                  <a:extLst>
                    <a:ext uri="{FF2B5EF4-FFF2-40B4-BE49-F238E27FC236}">
                      <a16:creationId xmlns:a16="http://schemas.microsoft.com/office/drawing/2014/main" id="{D333D06E-ADB6-4E68-ECF6-9AAC7D0B5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직선 연결선 696">
                  <a:extLst>
                    <a:ext uri="{FF2B5EF4-FFF2-40B4-BE49-F238E27FC236}">
                      <a16:creationId xmlns:a16="http://schemas.microsoft.com/office/drawing/2014/main" id="{E025AAF4-5521-527B-EA3A-EAB1A260D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969F5DC4-1329-8612-1059-5986130A4519}"/>
                  </a:ext>
                </a:extLst>
              </p:cNvPr>
              <p:cNvGrpSpPr/>
              <p:nvPr/>
            </p:nvGrpSpPr>
            <p:grpSpPr>
              <a:xfrm>
                <a:off x="7955535" y="2392502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80" name="직선 연결선 679">
                  <a:extLst>
                    <a:ext uri="{FF2B5EF4-FFF2-40B4-BE49-F238E27FC236}">
                      <a16:creationId xmlns:a16="http://schemas.microsoft.com/office/drawing/2014/main" id="{6A98BEA1-F319-80A7-F4FC-C11FFA9F0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직선 연결선 680">
                  <a:extLst>
                    <a:ext uri="{FF2B5EF4-FFF2-40B4-BE49-F238E27FC236}">
                      <a16:creationId xmlns:a16="http://schemas.microsoft.com/office/drawing/2014/main" id="{AF880AF1-2D80-BC8B-0C55-D5DA64FCB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직선 연결선 681">
                  <a:extLst>
                    <a:ext uri="{FF2B5EF4-FFF2-40B4-BE49-F238E27FC236}">
                      <a16:creationId xmlns:a16="http://schemas.microsoft.com/office/drawing/2014/main" id="{8A6F80C2-E392-E79B-6FBF-77CCC4F78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직선 연결선 682">
                  <a:extLst>
                    <a:ext uri="{FF2B5EF4-FFF2-40B4-BE49-F238E27FC236}">
                      <a16:creationId xmlns:a16="http://schemas.microsoft.com/office/drawing/2014/main" id="{13C7E03D-FC00-89A6-694D-B88DDF846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직선 연결선 683">
                  <a:extLst>
                    <a:ext uri="{FF2B5EF4-FFF2-40B4-BE49-F238E27FC236}">
                      <a16:creationId xmlns:a16="http://schemas.microsoft.com/office/drawing/2014/main" id="{879E0F06-EF57-4357-9DAD-14F24FEE49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직선 연결선 684">
                  <a:extLst>
                    <a:ext uri="{FF2B5EF4-FFF2-40B4-BE49-F238E27FC236}">
                      <a16:creationId xmlns:a16="http://schemas.microsoft.com/office/drawing/2014/main" id="{76A91F20-5260-8B64-CCD1-0D5E95E5C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직선 연결선 685">
                  <a:extLst>
                    <a:ext uri="{FF2B5EF4-FFF2-40B4-BE49-F238E27FC236}">
                      <a16:creationId xmlns:a16="http://schemas.microsoft.com/office/drawing/2014/main" id="{705B4E66-1676-CBB2-1CBF-846443133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직선 연결선 686">
                  <a:extLst>
                    <a:ext uri="{FF2B5EF4-FFF2-40B4-BE49-F238E27FC236}">
                      <a16:creationId xmlns:a16="http://schemas.microsoft.com/office/drawing/2014/main" id="{6B43E095-C3E6-29AC-9E0E-65A0C60DF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직선 연결선 687">
                  <a:extLst>
                    <a:ext uri="{FF2B5EF4-FFF2-40B4-BE49-F238E27FC236}">
                      <a16:creationId xmlns:a16="http://schemas.microsoft.com/office/drawing/2014/main" id="{C6EFA1E9-4334-7448-0B36-65C395AA6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7" name="그룹 656">
                <a:extLst>
                  <a:ext uri="{FF2B5EF4-FFF2-40B4-BE49-F238E27FC236}">
                    <a16:creationId xmlns:a16="http://schemas.microsoft.com/office/drawing/2014/main" id="{14C43D83-507E-5AD6-0683-378C3BCDE52B}"/>
                  </a:ext>
                </a:extLst>
              </p:cNvPr>
              <p:cNvGrpSpPr/>
              <p:nvPr/>
            </p:nvGrpSpPr>
            <p:grpSpPr>
              <a:xfrm>
                <a:off x="9395533" y="2392502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71" name="직선 연결선 670">
                  <a:extLst>
                    <a:ext uri="{FF2B5EF4-FFF2-40B4-BE49-F238E27FC236}">
                      <a16:creationId xmlns:a16="http://schemas.microsoft.com/office/drawing/2014/main" id="{56AF6D8C-79C2-0415-FC2D-710BF45AA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직선 연결선 671">
                  <a:extLst>
                    <a:ext uri="{FF2B5EF4-FFF2-40B4-BE49-F238E27FC236}">
                      <a16:creationId xmlns:a16="http://schemas.microsoft.com/office/drawing/2014/main" id="{004B6E4F-E3EB-2AEC-7B4F-ABA8A1CA9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직선 연결선 672">
                  <a:extLst>
                    <a:ext uri="{FF2B5EF4-FFF2-40B4-BE49-F238E27FC236}">
                      <a16:creationId xmlns:a16="http://schemas.microsoft.com/office/drawing/2014/main" id="{FBBF04B5-8D08-5E9C-E548-F1349A728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직선 연결선 673">
                  <a:extLst>
                    <a:ext uri="{FF2B5EF4-FFF2-40B4-BE49-F238E27FC236}">
                      <a16:creationId xmlns:a16="http://schemas.microsoft.com/office/drawing/2014/main" id="{1B94A6BD-B8B8-297C-BA2D-59BE26046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직선 연결선 674">
                  <a:extLst>
                    <a:ext uri="{FF2B5EF4-FFF2-40B4-BE49-F238E27FC236}">
                      <a16:creationId xmlns:a16="http://schemas.microsoft.com/office/drawing/2014/main" id="{2FF003A2-EBA9-D7AD-31AF-76C6F6295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직선 연결선 675">
                  <a:extLst>
                    <a:ext uri="{FF2B5EF4-FFF2-40B4-BE49-F238E27FC236}">
                      <a16:creationId xmlns:a16="http://schemas.microsoft.com/office/drawing/2014/main" id="{B8FED5A6-1BA0-723D-213B-36DDDAF47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직선 연결선 676">
                  <a:extLst>
                    <a:ext uri="{FF2B5EF4-FFF2-40B4-BE49-F238E27FC236}">
                      <a16:creationId xmlns:a16="http://schemas.microsoft.com/office/drawing/2014/main" id="{C73F384A-E81B-7098-0733-3A5597563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직선 연결선 677">
                  <a:extLst>
                    <a:ext uri="{FF2B5EF4-FFF2-40B4-BE49-F238E27FC236}">
                      <a16:creationId xmlns:a16="http://schemas.microsoft.com/office/drawing/2014/main" id="{ACCB6450-0AC7-B2AC-9F8A-F35142FE4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직선 연결선 678">
                  <a:extLst>
                    <a:ext uri="{FF2B5EF4-FFF2-40B4-BE49-F238E27FC236}">
                      <a16:creationId xmlns:a16="http://schemas.microsoft.com/office/drawing/2014/main" id="{D702CA41-5100-D4F2-0A42-DEF5D9EC4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8" name="직선 연결선 657">
                <a:extLst>
                  <a:ext uri="{FF2B5EF4-FFF2-40B4-BE49-F238E27FC236}">
                    <a16:creationId xmlns:a16="http://schemas.microsoft.com/office/drawing/2014/main" id="{D3C1EC5D-E1D6-7D3B-4843-318BBE005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0184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 660">
                <a:extLst>
                  <a:ext uri="{FF2B5EF4-FFF2-40B4-BE49-F238E27FC236}">
                    <a16:creationId xmlns:a16="http://schemas.microsoft.com/office/drawing/2014/main" id="{7487269B-EFF0-4184-CA39-4135D8CB3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159" y="2392502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그룹 778">
              <a:extLst>
                <a:ext uri="{FF2B5EF4-FFF2-40B4-BE49-F238E27FC236}">
                  <a16:creationId xmlns:a16="http://schemas.microsoft.com/office/drawing/2014/main" id="{3549C92E-CC65-20DE-D2DC-87010C4B5219}"/>
                </a:ext>
              </a:extLst>
            </p:cNvPr>
            <p:cNvGrpSpPr/>
            <p:nvPr/>
          </p:nvGrpSpPr>
          <p:grpSpPr>
            <a:xfrm>
              <a:off x="10690184" y="2392502"/>
              <a:ext cx="4320375" cy="2124746"/>
              <a:chOff x="10690184" y="5003745"/>
              <a:chExt cx="4320375" cy="2124746"/>
            </a:xfrm>
          </p:grpSpPr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A7CBB3C8-897F-2472-AA81-7506D2C69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10559" y="5003745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2691E6A7-0B75-B661-4C80-FF12046C5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0560" y="5003745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ABDF6D24-D1C9-050B-1E19-038E85970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70559" y="5003745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3658EEA-2AAB-5F82-81E8-9FC45D76BAD6}"/>
                  </a:ext>
                </a:extLst>
              </p:cNvPr>
              <p:cNvGrpSpPr/>
              <p:nvPr/>
            </p:nvGrpSpPr>
            <p:grpSpPr>
              <a:xfrm>
                <a:off x="10834560" y="5003745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765" name="직선 연결선 764">
                  <a:extLst>
                    <a:ext uri="{FF2B5EF4-FFF2-40B4-BE49-F238E27FC236}">
                      <a16:creationId xmlns:a16="http://schemas.microsoft.com/office/drawing/2014/main" id="{5B48F6EF-5F68-F4AE-1A49-4DB01A231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직선 연결선 765">
                  <a:extLst>
                    <a:ext uri="{FF2B5EF4-FFF2-40B4-BE49-F238E27FC236}">
                      <a16:creationId xmlns:a16="http://schemas.microsoft.com/office/drawing/2014/main" id="{44AAAB55-AD2C-644C-7A67-2385484AC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직선 연결선 766">
                  <a:extLst>
                    <a:ext uri="{FF2B5EF4-FFF2-40B4-BE49-F238E27FC236}">
                      <a16:creationId xmlns:a16="http://schemas.microsoft.com/office/drawing/2014/main" id="{C4CF4F27-4D62-64FC-2A93-DA59A1B81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직선 연결선 767">
                  <a:extLst>
                    <a:ext uri="{FF2B5EF4-FFF2-40B4-BE49-F238E27FC236}">
                      <a16:creationId xmlns:a16="http://schemas.microsoft.com/office/drawing/2014/main" id="{11D92165-8934-9EFA-515C-22DC79346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직선 연결선 768">
                  <a:extLst>
                    <a:ext uri="{FF2B5EF4-FFF2-40B4-BE49-F238E27FC236}">
                      <a16:creationId xmlns:a16="http://schemas.microsoft.com/office/drawing/2014/main" id="{6CC85843-26D7-B0BF-349C-07C74A260D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직선 연결선 769">
                  <a:extLst>
                    <a:ext uri="{FF2B5EF4-FFF2-40B4-BE49-F238E27FC236}">
                      <a16:creationId xmlns:a16="http://schemas.microsoft.com/office/drawing/2014/main" id="{30842055-8B23-252D-B329-9C50D79E2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직선 연결선 770">
                  <a:extLst>
                    <a:ext uri="{FF2B5EF4-FFF2-40B4-BE49-F238E27FC236}">
                      <a16:creationId xmlns:a16="http://schemas.microsoft.com/office/drawing/2014/main" id="{76979CFB-0762-B005-845B-8CEE0424C8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직선 연결선 771">
                  <a:extLst>
                    <a:ext uri="{FF2B5EF4-FFF2-40B4-BE49-F238E27FC236}">
                      <a16:creationId xmlns:a16="http://schemas.microsoft.com/office/drawing/2014/main" id="{20883AF3-84CD-CF7A-CFD2-62F01BDB15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직선 연결선 772">
                  <a:extLst>
                    <a:ext uri="{FF2B5EF4-FFF2-40B4-BE49-F238E27FC236}">
                      <a16:creationId xmlns:a16="http://schemas.microsoft.com/office/drawing/2014/main" id="{CB812C80-9AE5-4E68-7985-E7DF58A61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0103940E-2792-D9F4-0C6C-E2D748FC4FC2}"/>
                  </a:ext>
                </a:extLst>
              </p:cNvPr>
              <p:cNvGrpSpPr/>
              <p:nvPr/>
            </p:nvGrpSpPr>
            <p:grpSpPr>
              <a:xfrm>
                <a:off x="12274560" y="5003745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756" name="직선 연결선 755">
                  <a:extLst>
                    <a:ext uri="{FF2B5EF4-FFF2-40B4-BE49-F238E27FC236}">
                      <a16:creationId xmlns:a16="http://schemas.microsoft.com/office/drawing/2014/main" id="{4E2EEC03-9352-5B5C-945F-2FB77FD30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직선 연결선 756">
                  <a:extLst>
                    <a:ext uri="{FF2B5EF4-FFF2-40B4-BE49-F238E27FC236}">
                      <a16:creationId xmlns:a16="http://schemas.microsoft.com/office/drawing/2014/main" id="{38C83BE2-726E-4CA6-8176-97CB40623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직선 연결선 757">
                  <a:extLst>
                    <a:ext uri="{FF2B5EF4-FFF2-40B4-BE49-F238E27FC236}">
                      <a16:creationId xmlns:a16="http://schemas.microsoft.com/office/drawing/2014/main" id="{5A898726-5760-5729-601A-D516A9D68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직선 연결선 758">
                  <a:extLst>
                    <a:ext uri="{FF2B5EF4-FFF2-40B4-BE49-F238E27FC236}">
                      <a16:creationId xmlns:a16="http://schemas.microsoft.com/office/drawing/2014/main" id="{6A33907B-DBD0-7209-CFF5-8CE717C08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직선 연결선 759">
                  <a:extLst>
                    <a:ext uri="{FF2B5EF4-FFF2-40B4-BE49-F238E27FC236}">
                      <a16:creationId xmlns:a16="http://schemas.microsoft.com/office/drawing/2014/main" id="{57E85A84-3994-44CF-4599-CB6B293E6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직선 연결선 760">
                  <a:extLst>
                    <a:ext uri="{FF2B5EF4-FFF2-40B4-BE49-F238E27FC236}">
                      <a16:creationId xmlns:a16="http://schemas.microsoft.com/office/drawing/2014/main" id="{BC18FC69-249E-A50D-05B0-8A25F9836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직선 연결선 761">
                  <a:extLst>
                    <a:ext uri="{FF2B5EF4-FFF2-40B4-BE49-F238E27FC236}">
                      <a16:creationId xmlns:a16="http://schemas.microsoft.com/office/drawing/2014/main" id="{987BDD82-D897-F733-3D44-FAD93AE7C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직선 연결선 762">
                  <a:extLst>
                    <a:ext uri="{FF2B5EF4-FFF2-40B4-BE49-F238E27FC236}">
                      <a16:creationId xmlns:a16="http://schemas.microsoft.com/office/drawing/2014/main" id="{7299DC80-DB95-F9F3-3990-A5286CBC3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직선 연결선 763">
                  <a:extLst>
                    <a:ext uri="{FF2B5EF4-FFF2-40B4-BE49-F238E27FC236}">
                      <a16:creationId xmlns:a16="http://schemas.microsoft.com/office/drawing/2014/main" id="{F88CAECE-6A78-E61E-D2B0-DF7385080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6F19C5F8-71EA-33E9-C633-B3A2ABA7516A}"/>
                  </a:ext>
                </a:extLst>
              </p:cNvPr>
              <p:cNvGrpSpPr/>
              <p:nvPr/>
            </p:nvGrpSpPr>
            <p:grpSpPr>
              <a:xfrm>
                <a:off x="13714559" y="5003745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747" name="직선 연결선 746">
                  <a:extLst>
                    <a:ext uri="{FF2B5EF4-FFF2-40B4-BE49-F238E27FC236}">
                      <a16:creationId xmlns:a16="http://schemas.microsoft.com/office/drawing/2014/main" id="{B01EFB5E-1F9E-6752-41D8-89D93CEF2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직선 연결선 747">
                  <a:extLst>
                    <a:ext uri="{FF2B5EF4-FFF2-40B4-BE49-F238E27FC236}">
                      <a16:creationId xmlns:a16="http://schemas.microsoft.com/office/drawing/2014/main" id="{FE1D2AD6-A5CB-D1B2-9950-7E0381D4C3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직선 연결선 748">
                  <a:extLst>
                    <a:ext uri="{FF2B5EF4-FFF2-40B4-BE49-F238E27FC236}">
                      <a16:creationId xmlns:a16="http://schemas.microsoft.com/office/drawing/2014/main" id="{4488B14F-A1CE-BAA8-7EA7-4F6866D47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직선 연결선 749">
                  <a:extLst>
                    <a:ext uri="{FF2B5EF4-FFF2-40B4-BE49-F238E27FC236}">
                      <a16:creationId xmlns:a16="http://schemas.microsoft.com/office/drawing/2014/main" id="{6B05EA99-BA85-8CF7-58A6-684AF064E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직선 연결선 750">
                  <a:extLst>
                    <a:ext uri="{FF2B5EF4-FFF2-40B4-BE49-F238E27FC236}">
                      <a16:creationId xmlns:a16="http://schemas.microsoft.com/office/drawing/2014/main" id="{19C808F0-6AA0-E09C-8A82-9A13D0C3A8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직선 연결선 751">
                  <a:extLst>
                    <a:ext uri="{FF2B5EF4-FFF2-40B4-BE49-F238E27FC236}">
                      <a16:creationId xmlns:a16="http://schemas.microsoft.com/office/drawing/2014/main" id="{E662C314-A0AC-C03C-6D9D-C9F63EFED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직선 연결선 752">
                  <a:extLst>
                    <a:ext uri="{FF2B5EF4-FFF2-40B4-BE49-F238E27FC236}">
                      <a16:creationId xmlns:a16="http://schemas.microsoft.com/office/drawing/2014/main" id="{EDFBD590-6072-7EF5-A5A8-5948C6002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직선 연결선 753">
                  <a:extLst>
                    <a:ext uri="{FF2B5EF4-FFF2-40B4-BE49-F238E27FC236}">
                      <a16:creationId xmlns:a16="http://schemas.microsoft.com/office/drawing/2014/main" id="{358F5E88-60D0-7D22-A165-812468C53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직선 연결선 754">
                  <a:extLst>
                    <a:ext uri="{FF2B5EF4-FFF2-40B4-BE49-F238E27FC236}">
                      <a16:creationId xmlns:a16="http://schemas.microsoft.com/office/drawing/2014/main" id="{7944EE77-AD55-DE1B-F86C-C378976FC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153B473F-EE24-9A86-384B-2FCC6AF16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0184" y="5003745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586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22F72-AF27-6290-12BE-5874E86B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B76803B-C5CB-FB00-9E46-08E37E319661}"/>
              </a:ext>
            </a:extLst>
          </p:cNvPr>
          <p:cNvSpPr/>
          <p:nvPr/>
        </p:nvSpPr>
        <p:spPr>
          <a:xfrm>
            <a:off x="3962016" y="297615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C83C5BFE-0578-C622-1F41-8FF3636C0783}"/>
              </a:ext>
            </a:extLst>
          </p:cNvPr>
          <p:cNvSpPr/>
          <p:nvPr/>
        </p:nvSpPr>
        <p:spPr>
          <a:xfrm>
            <a:off x="1171649" y="587808"/>
            <a:ext cx="111559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00B1726-FFBE-1670-308D-9B0C29FFE425}"/>
              </a:ext>
            </a:extLst>
          </p:cNvPr>
          <p:cNvGrpSpPr/>
          <p:nvPr/>
        </p:nvGrpSpPr>
        <p:grpSpPr>
          <a:xfrm>
            <a:off x="2483174" y="654937"/>
            <a:ext cx="1180676" cy="195814"/>
            <a:chOff x="2405667" y="801338"/>
            <a:chExt cx="1180676" cy="195814"/>
          </a:xfrm>
        </p:grpSpPr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32AA5FD-42EB-4FEC-DCC0-7D5EC480BE55}"/>
                </a:ext>
              </a:extLst>
            </p:cNvPr>
            <p:cNvSpPr/>
            <p:nvPr/>
          </p:nvSpPr>
          <p:spPr>
            <a:xfrm>
              <a:off x="2514969" y="801338"/>
              <a:ext cx="107137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  <p:pic>
          <p:nvPicPr>
            <p:cNvPr id="107" name="그래픽 106" descr="배지 체크 표시1 단색으로 채워진">
              <a:extLst>
                <a:ext uri="{FF2B5EF4-FFF2-40B4-BE49-F238E27FC236}">
                  <a16:creationId xmlns:a16="http://schemas.microsoft.com/office/drawing/2014/main" id="{5F4B6E5C-901F-E2E9-B753-1FDE8C1F6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05667" y="845245"/>
              <a:ext cx="109302" cy="10800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CAEC736-C3CA-F7F4-A3BF-36A9090C7F29}"/>
              </a:ext>
            </a:extLst>
          </p:cNvPr>
          <p:cNvGrpSpPr/>
          <p:nvPr/>
        </p:nvGrpSpPr>
        <p:grpSpPr>
          <a:xfrm>
            <a:off x="1171648" y="850751"/>
            <a:ext cx="2492199" cy="248400"/>
            <a:chOff x="192087" y="1132586"/>
            <a:chExt cx="2492199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DEDDD80-1000-3C0E-A117-B82B7442D4C4}"/>
                </a:ext>
              </a:extLst>
            </p:cNvPr>
            <p:cNvSpPr/>
            <p:nvPr/>
          </p:nvSpPr>
          <p:spPr>
            <a:xfrm>
              <a:off x="192087" y="1132586"/>
              <a:ext cx="2492199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9ED295BE-C5AA-5078-D724-19143C116CEB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C489445F-6FCE-05EF-F7E5-A704C3B56930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308A678-A9D3-01CC-2FDF-F2952716BE29}"/>
              </a:ext>
            </a:extLst>
          </p:cNvPr>
          <p:cNvSpPr/>
          <p:nvPr/>
        </p:nvSpPr>
        <p:spPr>
          <a:xfrm>
            <a:off x="1171650" y="850751"/>
            <a:ext cx="2492200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6973EA-BAD8-A93D-F33B-A0EAB1576AEC}"/>
              </a:ext>
            </a:extLst>
          </p:cNvPr>
          <p:cNvGrpSpPr/>
          <p:nvPr/>
        </p:nvGrpSpPr>
        <p:grpSpPr>
          <a:xfrm>
            <a:off x="1171649" y="3073382"/>
            <a:ext cx="2492196" cy="248400"/>
            <a:chOff x="1171649" y="3073380"/>
            <a:chExt cx="2492196" cy="24840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162C6BA-C5B8-E441-C3E9-E127A318B41B}"/>
                </a:ext>
              </a:extLst>
            </p:cNvPr>
            <p:cNvSpPr/>
            <p:nvPr/>
          </p:nvSpPr>
          <p:spPr>
            <a:xfrm>
              <a:off x="1171649" y="3073381"/>
              <a:ext cx="2492196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98942491-F857-2B1E-DBB6-E5B36617087A}"/>
                </a:ext>
              </a:extLst>
            </p:cNvPr>
            <p:cNvSpPr/>
            <p:nvPr/>
          </p:nvSpPr>
          <p:spPr>
            <a:xfrm>
              <a:off x="1171649" y="3073380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8" name="직사각형 310">
              <a:extLst>
                <a:ext uri="{FF2B5EF4-FFF2-40B4-BE49-F238E27FC236}">
                  <a16:creationId xmlns:a16="http://schemas.microsoft.com/office/drawing/2014/main" id="{4232F1F8-6811-7733-BC8C-7687778CD775}"/>
                </a:ext>
              </a:extLst>
            </p:cNvPr>
            <p:cNvSpPr/>
            <p:nvPr/>
          </p:nvSpPr>
          <p:spPr>
            <a:xfrm>
              <a:off x="1889730" y="3136025"/>
              <a:ext cx="105157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</a:t>
              </a:r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동일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DE96A12D-CDF5-6989-B768-3E8D9CFF3F57}"/>
              </a:ext>
            </a:extLst>
          </p:cNvPr>
          <p:cNvGrpSpPr/>
          <p:nvPr/>
        </p:nvGrpSpPr>
        <p:grpSpPr>
          <a:xfrm>
            <a:off x="1171649" y="3321781"/>
            <a:ext cx="2492196" cy="248400"/>
            <a:chOff x="1171649" y="3321781"/>
            <a:chExt cx="2492196" cy="2484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438D3F5-3361-E029-9750-40F05D176CA9}"/>
                </a:ext>
              </a:extLst>
            </p:cNvPr>
            <p:cNvSpPr/>
            <p:nvPr/>
          </p:nvSpPr>
          <p:spPr>
            <a:xfrm>
              <a:off x="1171649" y="3321782"/>
              <a:ext cx="2492196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직사각형 310">
              <a:extLst>
                <a:ext uri="{FF2B5EF4-FFF2-40B4-BE49-F238E27FC236}">
                  <a16:creationId xmlns:a16="http://schemas.microsoft.com/office/drawing/2014/main" id="{CFDC2F70-039C-72B9-C918-0639760CC881}"/>
                </a:ext>
              </a:extLst>
            </p:cNvPr>
            <p:cNvSpPr/>
            <p:nvPr/>
          </p:nvSpPr>
          <p:spPr>
            <a:xfrm>
              <a:off x="1171649" y="3321781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" name="직사각형 310">
              <a:extLst>
                <a:ext uri="{FF2B5EF4-FFF2-40B4-BE49-F238E27FC236}">
                  <a16:creationId xmlns:a16="http://schemas.microsoft.com/office/drawing/2014/main" id="{07BDF22B-DD2D-214D-9006-CD5F623115E9}"/>
                </a:ext>
              </a:extLst>
            </p:cNvPr>
            <p:cNvSpPr/>
            <p:nvPr/>
          </p:nvSpPr>
          <p:spPr>
            <a:xfrm>
              <a:off x="1889730" y="3384426"/>
              <a:ext cx="105157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</a:t>
              </a:r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1-2]</a:t>
              </a:r>
              <a:r>
                <a:rPr lang="ko-KR" altLang="en-US" sz="8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동일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399B759-9C0E-1564-682E-97CECEE249A9}"/>
              </a:ext>
            </a:extLst>
          </p:cNvPr>
          <p:cNvSpPr/>
          <p:nvPr/>
        </p:nvSpPr>
        <p:spPr>
          <a:xfrm>
            <a:off x="1171649" y="3073380"/>
            <a:ext cx="2492197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41" name="TextBox 740">
            <a:extLst>
              <a:ext uri="{FF2B5EF4-FFF2-40B4-BE49-F238E27FC236}">
                <a16:creationId xmlns:a16="http://schemas.microsoft.com/office/drawing/2014/main" id="{BDBD234D-04BC-7FB6-CB8C-D9FA8CA1EF45}"/>
              </a:ext>
            </a:extLst>
          </p:cNvPr>
          <p:cNvSpPr txBox="1"/>
          <p:nvPr/>
        </p:nvSpPr>
        <p:spPr>
          <a:xfrm>
            <a:off x="1098266" y="292705"/>
            <a:ext cx="136901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스킬의 연출이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A1B9B4A-E1C7-1127-ED3B-81A80DFC4B55}"/>
              </a:ext>
            </a:extLst>
          </p:cNvPr>
          <p:cNvSpPr/>
          <p:nvPr/>
        </p:nvSpPr>
        <p:spPr>
          <a:xfrm>
            <a:off x="7868142" y="283630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E34368-6315-FE49-D81A-CC42DC3096F0}"/>
              </a:ext>
            </a:extLst>
          </p:cNvPr>
          <p:cNvGrpSpPr/>
          <p:nvPr/>
        </p:nvGrpSpPr>
        <p:grpSpPr>
          <a:xfrm>
            <a:off x="4320118" y="850751"/>
            <a:ext cx="3407170" cy="248400"/>
            <a:chOff x="192088" y="1132586"/>
            <a:chExt cx="3407170" cy="24840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B4034CE-557A-117B-EA74-3931B9379C83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직사각형 310">
              <a:extLst>
                <a:ext uri="{FF2B5EF4-FFF2-40B4-BE49-F238E27FC236}">
                  <a16:creationId xmlns:a16="http://schemas.microsoft.com/office/drawing/2014/main" id="{73D728C2-73C3-FCBC-417F-63FDA9B0131D}"/>
                </a:ext>
              </a:extLst>
            </p:cNvPr>
            <p:cNvSpPr/>
            <p:nvPr/>
          </p:nvSpPr>
          <p:spPr>
            <a:xfrm>
              <a:off x="804088" y="1187537"/>
              <a:ext cx="157632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하늘을 향해 창을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7E4D8076-58CB-6D05-487E-9DF93B04F0C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ECAD69-C95B-FF77-9594-44A417083758}"/>
              </a:ext>
            </a:extLst>
          </p:cNvPr>
          <p:cNvSpPr/>
          <p:nvPr/>
        </p:nvSpPr>
        <p:spPr>
          <a:xfrm>
            <a:off x="4320118" y="850751"/>
            <a:ext cx="3407171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D5F12DFE-4DA7-2786-241F-2F4A055357FB}"/>
              </a:ext>
            </a:extLst>
          </p:cNvPr>
          <p:cNvGrpSpPr/>
          <p:nvPr/>
        </p:nvGrpSpPr>
        <p:grpSpPr>
          <a:xfrm>
            <a:off x="4320118" y="587808"/>
            <a:ext cx="3407170" cy="262943"/>
            <a:chOff x="4320118" y="587808"/>
            <a:chExt cx="3407170" cy="262943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02F3C637-2B2A-0F51-2169-57A13F1E8216}"/>
                </a:ext>
              </a:extLst>
            </p:cNvPr>
            <p:cNvSpPr/>
            <p:nvPr/>
          </p:nvSpPr>
          <p:spPr>
            <a:xfrm>
              <a:off x="4320118" y="587808"/>
              <a:ext cx="842395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3AE8BF8-E388-8C55-6F2F-20C80287B848}"/>
                </a:ext>
              </a:extLst>
            </p:cNvPr>
            <p:cNvGrpSpPr/>
            <p:nvPr/>
          </p:nvGrpSpPr>
          <p:grpSpPr>
            <a:xfrm>
              <a:off x="5414891" y="654937"/>
              <a:ext cx="2312397" cy="195814"/>
              <a:chOff x="2405667" y="801338"/>
              <a:chExt cx="2312397" cy="195814"/>
            </a:xfrm>
          </p:grpSpPr>
          <p:sp>
            <p:nvSpPr>
              <p:cNvPr id="74" name="직사각형 310">
                <a:extLst>
                  <a:ext uri="{FF2B5EF4-FFF2-40B4-BE49-F238E27FC236}">
                    <a16:creationId xmlns:a16="http://schemas.microsoft.com/office/drawing/2014/main" id="{F2D13EDE-7586-8102-6B5B-E875CC06B1A7}"/>
                  </a:ext>
                </a:extLst>
              </p:cNvPr>
              <p:cNvSpPr/>
              <p:nvPr/>
            </p:nvSpPr>
            <p:spPr>
              <a:xfrm>
                <a:off x="2514969" y="801338"/>
                <a:ext cx="2203095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Key Point :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창과 함께 낙하하는 용 형상의 에너지</a:t>
                </a:r>
              </a:p>
            </p:txBody>
          </p:sp>
          <p:pic>
            <p:nvPicPr>
              <p:cNvPr id="75" name="그래픽 74" descr="배지 체크 표시1 단색으로 채워진">
                <a:extLst>
                  <a:ext uri="{FF2B5EF4-FFF2-40B4-BE49-F238E27FC236}">
                    <a16:creationId xmlns:a16="http://schemas.microsoft.com/office/drawing/2014/main" id="{26F44D85-E44F-0BD3-7E84-6CD07CB12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05667" y="845245"/>
                <a:ext cx="109302" cy="108000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AF64141-F2E6-D50E-A253-B866F4800139}"/>
              </a:ext>
            </a:extLst>
          </p:cNvPr>
          <p:cNvGrpSpPr/>
          <p:nvPr/>
        </p:nvGrpSpPr>
        <p:grpSpPr>
          <a:xfrm>
            <a:off x="4320118" y="3073380"/>
            <a:ext cx="3407170" cy="385200"/>
            <a:chOff x="4235768" y="3219781"/>
            <a:chExt cx="3407170" cy="3852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46060BF-996E-EFFB-E046-B32A60F2DC2A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0" name="직사각형 310">
              <a:extLst>
                <a:ext uri="{FF2B5EF4-FFF2-40B4-BE49-F238E27FC236}">
                  <a16:creationId xmlns:a16="http://schemas.microsoft.com/office/drawing/2014/main" id="{0770EB05-97B7-9A84-DA6A-A59170968384}"/>
                </a:ext>
              </a:extLst>
            </p:cNvPr>
            <p:cNvSpPr/>
            <p:nvPr/>
          </p:nvSpPr>
          <p:spPr>
            <a:xfrm>
              <a:off x="4847768" y="3254646"/>
              <a:ext cx="2682392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마우스 지점을 향해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과 푸른 빛의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용이 함께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71" name="직사각형 310">
              <a:extLst>
                <a:ext uri="{FF2B5EF4-FFF2-40B4-BE49-F238E27FC236}">
                  <a16:creationId xmlns:a16="http://schemas.microsoft.com/office/drawing/2014/main" id="{4BEDFFD0-BE06-B475-7630-41AB2ADA13BF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795059-11D9-00CC-DAEA-7B8148AA21E1}"/>
              </a:ext>
            </a:extLst>
          </p:cNvPr>
          <p:cNvSpPr/>
          <p:nvPr/>
        </p:nvSpPr>
        <p:spPr>
          <a:xfrm>
            <a:off x="4320118" y="3073380"/>
            <a:ext cx="3407171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AF2136-068E-D28D-9466-ED62E277CD39}"/>
              </a:ext>
            </a:extLst>
          </p:cNvPr>
          <p:cNvSpPr/>
          <p:nvPr/>
        </p:nvSpPr>
        <p:spPr>
          <a:xfrm>
            <a:off x="8304114" y="850751"/>
            <a:ext cx="3407171" cy="2222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4E1D1F3B-A993-0863-7023-42ECE401154C}"/>
              </a:ext>
            </a:extLst>
          </p:cNvPr>
          <p:cNvGrpSpPr/>
          <p:nvPr/>
        </p:nvGrpSpPr>
        <p:grpSpPr>
          <a:xfrm>
            <a:off x="8304114" y="587808"/>
            <a:ext cx="3407171" cy="262943"/>
            <a:chOff x="8304114" y="587808"/>
            <a:chExt cx="3407171" cy="262943"/>
          </a:xfrm>
        </p:grpSpPr>
        <p:sp>
          <p:nvSpPr>
            <p:cNvPr id="47" name="직사각형 310">
              <a:extLst>
                <a:ext uri="{FF2B5EF4-FFF2-40B4-BE49-F238E27FC236}">
                  <a16:creationId xmlns:a16="http://schemas.microsoft.com/office/drawing/2014/main" id="{72661E16-F317-7EB0-12C3-7C468BE5D463}"/>
                </a:ext>
              </a:extLst>
            </p:cNvPr>
            <p:cNvSpPr/>
            <p:nvPr/>
          </p:nvSpPr>
          <p:spPr>
            <a:xfrm>
              <a:off x="8304114" y="587808"/>
              <a:ext cx="970195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CCDC2FD-54CC-37D1-E0C3-D0488B77B9C7}"/>
                </a:ext>
              </a:extLst>
            </p:cNvPr>
            <p:cNvGrpSpPr/>
            <p:nvPr/>
          </p:nvGrpSpPr>
          <p:grpSpPr>
            <a:xfrm>
              <a:off x="10460076" y="654937"/>
              <a:ext cx="1251209" cy="195814"/>
              <a:chOff x="2405667" y="801338"/>
              <a:chExt cx="1251209" cy="195814"/>
            </a:xfrm>
          </p:grpSpPr>
          <p:sp>
            <p:nvSpPr>
              <p:cNvPr id="60" name="직사각형 310">
                <a:extLst>
                  <a:ext uri="{FF2B5EF4-FFF2-40B4-BE49-F238E27FC236}">
                    <a16:creationId xmlns:a16="http://schemas.microsoft.com/office/drawing/2014/main" id="{F8A917C7-1B74-6FAA-1672-CC59BF7E0ABA}"/>
                  </a:ext>
                </a:extLst>
              </p:cNvPr>
              <p:cNvSpPr/>
              <p:nvPr/>
            </p:nvSpPr>
            <p:spPr>
              <a:xfrm>
                <a:off x="2514969" y="801338"/>
                <a:ext cx="114190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Key Point :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잔여 이펙트</a:t>
                </a:r>
              </a:p>
            </p:txBody>
          </p:sp>
          <p:pic>
            <p:nvPicPr>
              <p:cNvPr id="61" name="그래픽 60" descr="배지 체크 표시1 단색으로 채워진">
                <a:extLst>
                  <a:ext uri="{FF2B5EF4-FFF2-40B4-BE49-F238E27FC236}">
                    <a16:creationId xmlns:a16="http://schemas.microsoft.com/office/drawing/2014/main" id="{8A317C7C-32EA-1BCF-D83E-34CC3765F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05667" y="845245"/>
                <a:ext cx="109302" cy="108000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1E6A2A-59AA-E8E0-8507-AC4FBF63F9BD}"/>
              </a:ext>
            </a:extLst>
          </p:cNvPr>
          <p:cNvGrpSpPr/>
          <p:nvPr/>
        </p:nvGrpSpPr>
        <p:grpSpPr>
          <a:xfrm>
            <a:off x="8398802" y="1692801"/>
            <a:ext cx="3217795" cy="538528"/>
            <a:chOff x="8486529" y="1984266"/>
            <a:chExt cx="3217795" cy="53852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9EA4E28-1654-4029-5FD6-D6CE63141ADE}"/>
                </a:ext>
              </a:extLst>
            </p:cNvPr>
            <p:cNvGrpSpPr/>
            <p:nvPr/>
          </p:nvGrpSpPr>
          <p:grpSpPr>
            <a:xfrm>
              <a:off x="8486529" y="1984266"/>
              <a:ext cx="3217795" cy="248400"/>
              <a:chOff x="447623" y="1132586"/>
              <a:chExt cx="3217795" cy="2484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101DFFE-9665-6335-216E-D87A6BF2273C}"/>
                  </a:ext>
                </a:extLst>
              </p:cNvPr>
              <p:cNvSpPr/>
              <p:nvPr/>
            </p:nvSpPr>
            <p:spPr>
              <a:xfrm>
                <a:off x="447623" y="1132586"/>
                <a:ext cx="3217795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" name="직사각형 310">
                <a:extLst>
                  <a:ext uri="{FF2B5EF4-FFF2-40B4-BE49-F238E27FC236}">
                    <a16:creationId xmlns:a16="http://schemas.microsoft.com/office/drawing/2014/main" id="{144640CF-3C68-6F82-E709-F35AB1FBFE5E}"/>
                  </a:ext>
                </a:extLst>
              </p:cNvPr>
              <p:cNvSpPr/>
              <p:nvPr/>
            </p:nvSpPr>
            <p:spPr>
              <a:xfrm>
                <a:off x="447623" y="1187537"/>
                <a:ext cx="321779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종료 후 팔을 내리며 자연스럽게 전투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</a:t>
                </a:r>
              </a:p>
            </p:txBody>
          </p:sp>
        </p:grpSp>
        <p:sp>
          <p:nvSpPr>
            <p:cNvPr id="57" name="TextBox 65">
              <a:extLst>
                <a:ext uri="{FF2B5EF4-FFF2-40B4-BE49-F238E27FC236}">
                  <a16:creationId xmlns:a16="http://schemas.microsoft.com/office/drawing/2014/main" id="{1818C450-F566-014A-6B86-968C5C3D92AC}"/>
                </a:ext>
              </a:extLst>
            </p:cNvPr>
            <p:cNvSpPr txBox="1"/>
            <p:nvPr/>
          </p:nvSpPr>
          <p:spPr>
            <a:xfrm>
              <a:off x="8902632" y="2276573"/>
              <a:ext cx="2385589" cy="24622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spcAft>
                  <a:spcPts val="300"/>
                </a:spcAft>
                <a:buFont typeface="Wingdings" panose="05000000000000000000" pitchFamily="2" charset="2"/>
                <a:buChar char="Ø"/>
              </a:pPr>
              <a:r>
                <a:rPr lang="ko-KR" altLang="en-US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전환 중 이동기 사용 시 전환 모션이 </a:t>
              </a:r>
              <a:r>
                <a:rPr lang="ko-KR" altLang="en-US" sz="800" i="1" dirty="0" err="1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캔슬됩니다</a:t>
              </a:r>
              <a:r>
                <a:rPr lang="en-US" altLang="ko-KR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 가능</a:t>
              </a:r>
              <a:r>
                <a:rPr lang="en-US" altLang="ko-KR" sz="800" i="1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A161D9C-FCEF-0F8D-253E-8460760DD84E}"/>
              </a:ext>
            </a:extLst>
          </p:cNvPr>
          <p:cNvGrpSpPr/>
          <p:nvPr/>
        </p:nvGrpSpPr>
        <p:grpSpPr>
          <a:xfrm>
            <a:off x="8304114" y="3073380"/>
            <a:ext cx="3407170" cy="248400"/>
            <a:chOff x="192088" y="1132586"/>
            <a:chExt cx="3407170" cy="2484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4CFAED-EAB4-9A76-DE42-DD923072CDB4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310">
              <a:extLst>
                <a:ext uri="{FF2B5EF4-FFF2-40B4-BE49-F238E27FC236}">
                  <a16:creationId xmlns:a16="http://schemas.microsoft.com/office/drawing/2014/main" id="{E2433450-4266-2486-2F13-A360D72646A1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창이 꽂힌 채로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지면의 균열이 유지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55" name="직사각형 310">
              <a:extLst>
                <a:ext uri="{FF2B5EF4-FFF2-40B4-BE49-F238E27FC236}">
                  <a16:creationId xmlns:a16="http://schemas.microsoft.com/office/drawing/2014/main" id="{E0DFC866-2CBE-37F0-C7D7-686A606624A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E0773F-FFDB-E2B7-CFF1-BFC5D296DBD7}"/>
              </a:ext>
            </a:extLst>
          </p:cNvPr>
          <p:cNvSpPr/>
          <p:nvPr/>
        </p:nvSpPr>
        <p:spPr>
          <a:xfrm>
            <a:off x="8304114" y="3073380"/>
            <a:ext cx="3407171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F651634-C9E2-DFD3-68CB-1C624EAE09EF}"/>
              </a:ext>
            </a:extLst>
          </p:cNvPr>
          <p:cNvGrpSpPr/>
          <p:nvPr/>
        </p:nvGrpSpPr>
        <p:grpSpPr>
          <a:xfrm>
            <a:off x="5795545" y="116011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FB2B8C3C-8D3D-2F18-DA79-78C19BE19BD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FF900131-849C-0EA7-1830-3043980F4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FA3E4BEE-3411-947E-9364-D2DC96CDA5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AF75BE5-A48A-8E38-F83D-D77A7009B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62048780-D54D-803A-5BC5-54908F6321A3}"/>
              </a:ext>
            </a:extLst>
          </p:cNvPr>
          <p:cNvSpPr/>
          <p:nvPr/>
        </p:nvSpPr>
        <p:spPr>
          <a:xfrm>
            <a:off x="5279736" y="2834802"/>
            <a:ext cx="1582732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 잠시동안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B7B6C6-83C5-7DF6-4B43-3B59D74BC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26" y="1174370"/>
            <a:ext cx="1926173" cy="1792625"/>
          </a:xfrm>
          <a:prstGeom prst="rect">
            <a:avLst/>
          </a:prstGeom>
        </p:spPr>
      </p:pic>
      <p:pic>
        <p:nvPicPr>
          <p:cNvPr id="18" name="그림 17" descr="직사각형, 스케치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9F90A-F968-18C9-4DD8-F77D596D9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2" t="16256" r="33992" b="26013"/>
          <a:stretch>
            <a:fillRect/>
          </a:stretch>
        </p:blipFill>
        <p:spPr>
          <a:xfrm>
            <a:off x="5162513" y="3514346"/>
            <a:ext cx="1749522" cy="169777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A3CBBEFF-279A-641C-BF85-5D9E45406C87}"/>
              </a:ext>
            </a:extLst>
          </p:cNvPr>
          <p:cNvGrpSpPr/>
          <p:nvPr/>
        </p:nvGrpSpPr>
        <p:grpSpPr>
          <a:xfrm>
            <a:off x="8814905" y="3418458"/>
            <a:ext cx="2408954" cy="1775777"/>
            <a:chOff x="4588431" y="2556163"/>
            <a:chExt cx="3119048" cy="2299227"/>
          </a:xfrm>
        </p:grpSpPr>
        <p:pic>
          <p:nvPicPr>
            <p:cNvPr id="416" name="Picture 8">
              <a:extLst>
                <a:ext uri="{FF2B5EF4-FFF2-40B4-BE49-F238E27FC236}">
                  <a16:creationId xmlns:a16="http://schemas.microsoft.com/office/drawing/2014/main" id="{B0EF9305-D65A-2DD9-E7DD-B7AB03192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1" t="79554" r="20987" b="3744"/>
            <a:stretch>
              <a:fillRect/>
            </a:stretch>
          </p:blipFill>
          <p:spPr bwMode="auto">
            <a:xfrm>
              <a:off x="4588431" y="3899679"/>
              <a:ext cx="3119048" cy="955711"/>
            </a:xfrm>
            <a:prstGeom prst="ellipse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8" name="그림 417" descr="무기, 공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BABAF1A-F7A6-9126-8BB0-6E0CA1E9E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1" t="42206" r="20113" b="43359"/>
            <a:stretch>
              <a:fillRect/>
            </a:stretch>
          </p:blipFill>
          <p:spPr>
            <a:xfrm rot="5400000">
              <a:off x="5192823" y="3258589"/>
              <a:ext cx="1745673" cy="340822"/>
            </a:xfrm>
            <a:prstGeom prst="rect">
              <a:avLst/>
            </a:prstGeom>
          </p:spPr>
        </p:pic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C5DAB50C-5F2A-F650-2D61-9DCD03AA644F}"/>
              </a:ext>
            </a:extLst>
          </p:cNvPr>
          <p:cNvGrpSpPr/>
          <p:nvPr/>
        </p:nvGrpSpPr>
        <p:grpSpPr>
          <a:xfrm>
            <a:off x="1216891" y="3887159"/>
            <a:ext cx="1126631" cy="1137449"/>
            <a:chOff x="1216891" y="3887159"/>
            <a:chExt cx="1126631" cy="1137449"/>
          </a:xfrm>
        </p:grpSpPr>
        <p:pic>
          <p:nvPicPr>
            <p:cNvPr id="421" name="Picture 2">
              <a:extLst>
                <a:ext uri="{FF2B5EF4-FFF2-40B4-BE49-F238E27FC236}">
                  <a16:creationId xmlns:a16="http://schemas.microsoft.com/office/drawing/2014/main" id="{35EF9E99-B8E6-7C6C-D9C1-EAE2A5D155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891" y="3887159"/>
              <a:ext cx="1126631" cy="98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2" name="TextBox 4">
              <a:extLst>
                <a:ext uri="{FF2B5EF4-FFF2-40B4-BE49-F238E27FC236}">
                  <a16:creationId xmlns:a16="http://schemas.microsoft.com/office/drawing/2014/main" id="{C9E1678F-F4A2-D91A-8B33-EC7DF0918656}"/>
                </a:ext>
              </a:extLst>
            </p:cNvPr>
            <p:cNvSpPr txBox="1"/>
            <p:nvPr/>
          </p:nvSpPr>
          <p:spPr>
            <a:xfrm>
              <a:off x="1479861" y="4901369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6545E93E-5436-1565-7B29-724D067AB814}"/>
              </a:ext>
            </a:extLst>
          </p:cNvPr>
          <p:cNvGrpSpPr/>
          <p:nvPr/>
        </p:nvGrpSpPr>
        <p:grpSpPr>
          <a:xfrm>
            <a:off x="2560003" y="3887159"/>
            <a:ext cx="1007647" cy="1137449"/>
            <a:chOff x="2560003" y="3887159"/>
            <a:chExt cx="1007647" cy="1137449"/>
          </a:xfrm>
        </p:grpSpPr>
        <p:pic>
          <p:nvPicPr>
            <p:cNvPr id="423" name="그림 422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B08D5-87F7-08EE-DCE5-BA560F3A0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560003" y="3887159"/>
              <a:ext cx="1007647" cy="98349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24" name="TextBox 4">
              <a:extLst>
                <a:ext uri="{FF2B5EF4-FFF2-40B4-BE49-F238E27FC236}">
                  <a16:creationId xmlns:a16="http://schemas.microsoft.com/office/drawing/2014/main" id="{96BA2E2D-EA28-8644-0C53-741FD39BFA2A}"/>
                </a:ext>
              </a:extLst>
            </p:cNvPr>
            <p:cNvSpPr txBox="1"/>
            <p:nvPr/>
          </p:nvSpPr>
          <p:spPr>
            <a:xfrm>
              <a:off x="2800132" y="4901369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41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91038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20.0, ‘duration’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36EE8E-D9F8-C49C-8AFA-8C8C4284E732}"/>
              </a:ext>
            </a:extLst>
          </p:cNvPr>
          <p:cNvSpPr txBox="1"/>
          <p:nvPr/>
        </p:nvSpPr>
        <p:spPr>
          <a:xfrm>
            <a:off x="1137920" y="625131"/>
            <a:ext cx="845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창술사의 치명타 적중률을 보완하여 특화</a:t>
            </a:r>
            <a:r>
              <a:rPr lang="en-US" altLang="ko-KR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800" b="0" kern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스탯의</a:t>
            </a:r>
            <a:r>
              <a:rPr lang="ko-KR" altLang="en-US" sz="18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 가치를 높이는 스킬</a:t>
            </a:r>
            <a:endParaRPr lang="en-US" altLang="ko-KR" sz="1800" b="0" kern="1200" dirty="0">
              <a:solidFill>
                <a:schemeClr val="dk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6286</TotalTime>
  <Words>1923</Words>
  <Application>Microsoft Office PowerPoint</Application>
  <PresentationFormat>와이드스크린</PresentationFormat>
  <Paragraphs>468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202</cp:revision>
  <dcterms:created xsi:type="dcterms:W3CDTF">2025-06-06T11:22:44Z</dcterms:created>
  <dcterms:modified xsi:type="dcterms:W3CDTF">2025-07-08T12:51:43Z</dcterms:modified>
</cp:coreProperties>
</file>